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9.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0.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1.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12.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937" r:id="rId5"/>
    <p:sldMasterId id="2147483932" r:id="rId6"/>
    <p:sldMasterId id="2147483753" r:id="rId7"/>
    <p:sldMasterId id="2147484080" r:id="rId8"/>
    <p:sldMasterId id="2147483987" r:id="rId9"/>
    <p:sldMasterId id="2147483861" r:id="rId10"/>
    <p:sldMasterId id="2147483921" r:id="rId11"/>
    <p:sldMasterId id="2147484146" r:id="rId12"/>
    <p:sldMasterId id="2147483817" r:id="rId13"/>
    <p:sldMasterId id="2147483944" r:id="rId14"/>
    <p:sldMasterId id="2147484026" r:id="rId15"/>
    <p:sldMasterId id="2147484158" r:id="rId16"/>
  </p:sldMasterIdLst>
  <p:notesMasterIdLst>
    <p:notesMasterId r:id="rId38"/>
  </p:notesMasterIdLst>
  <p:handoutMasterIdLst>
    <p:handoutMasterId r:id="rId39"/>
  </p:handoutMasterIdLst>
  <p:sldIdLst>
    <p:sldId id="256" r:id="rId17"/>
    <p:sldId id="258" r:id="rId18"/>
    <p:sldId id="402" r:id="rId19"/>
    <p:sldId id="401" r:id="rId20"/>
    <p:sldId id="403" r:id="rId21"/>
    <p:sldId id="404" r:id="rId22"/>
    <p:sldId id="415" r:id="rId23"/>
    <p:sldId id="419" r:id="rId24"/>
    <p:sldId id="405" r:id="rId25"/>
    <p:sldId id="406" r:id="rId26"/>
    <p:sldId id="407" r:id="rId27"/>
    <p:sldId id="410" r:id="rId28"/>
    <p:sldId id="411" r:id="rId29"/>
    <p:sldId id="412" r:id="rId30"/>
    <p:sldId id="413" r:id="rId31"/>
    <p:sldId id="416" r:id="rId32"/>
    <p:sldId id="417" r:id="rId33"/>
    <p:sldId id="421" r:id="rId34"/>
    <p:sldId id="422" r:id="rId35"/>
    <p:sldId id="420" r:id="rId36"/>
    <p:sldId id="41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4EAE8E08-F1DD-4DDF-8783-385F181A95B3}">
          <p14:sldIdLst>
            <p14:sldId id="256"/>
            <p14:sldId id="258"/>
            <p14:sldId id="402"/>
            <p14:sldId id="401"/>
            <p14:sldId id="403"/>
            <p14:sldId id="404"/>
            <p14:sldId id="415"/>
            <p14:sldId id="419"/>
            <p14:sldId id="405"/>
            <p14:sldId id="406"/>
            <p14:sldId id="407"/>
            <p14:sldId id="410"/>
            <p14:sldId id="411"/>
            <p14:sldId id="412"/>
            <p14:sldId id="413"/>
            <p14:sldId id="416"/>
            <p14:sldId id="417"/>
            <p14:sldId id="421"/>
            <p14:sldId id="422"/>
            <p14:sldId id="420"/>
            <p14:sldId id="4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A63"/>
    <a:srgbClr val="404040"/>
    <a:srgbClr val="ADD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1" dt="2021-04-07T20:40:15.080"/>
    <p1510:client id="{0F844F20-8B8A-16C5-A321-3D9B2A047182}" v="499" dt="2021-04-01T19:15:10.302"/>
    <p1510:client id="{455FB99F-802B-B000-C7A3-9A1583A46412}" v="23" dt="2021-03-30T16:18:09.255"/>
    <p1510:client id="{6A68B19F-B0B3-B000-C83E-E2BB96C64C65}" v="10" dt="2021-03-05T21:45:33.471"/>
    <p1510:client id="{8CD3B09F-10F0-B000-C83E-E02E28AD2A28}" v="1" dt="2021-03-04T02:24:08.467"/>
    <p1510:client id="{FB48B39F-A0A5-B000-C83E-EAD58FC11982}" v="1" dt="2021-03-11T17:44:21.0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61" autoAdjust="0"/>
    <p:restoredTop sz="96327" autoAdjust="0"/>
  </p:normalViewPr>
  <p:slideViewPr>
    <p:cSldViewPr snapToGrid="0">
      <p:cViewPr varScale="1">
        <p:scale>
          <a:sx n="137" d="100"/>
          <a:sy n="137" d="100"/>
        </p:scale>
        <p:origin x="208" y="696"/>
      </p:cViewPr>
      <p:guideLst/>
    </p:cSldViewPr>
  </p:slideViewPr>
  <p:notesTextViewPr>
    <p:cViewPr>
      <p:scale>
        <a:sx n="3" d="2"/>
        <a:sy n="3" d="2"/>
      </p:scale>
      <p:origin x="0" y="0"/>
    </p:cViewPr>
  </p:notesTextViewPr>
  <p:notesViewPr>
    <p:cSldViewPr snapToGrid="0">
      <p:cViewPr varScale="1">
        <p:scale>
          <a:sx n="84" d="100"/>
          <a:sy n="84" d="100"/>
        </p:scale>
        <p:origin x="3072" y="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handoutMaster" Target="handoutMasters/handoutMaster1.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notesMaster" Target="notesMasters/notesMaster1.xml"/><Relationship Id="rId20" Type="http://schemas.openxmlformats.org/officeDocument/2006/relationships/slide" Target="slides/slide4.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ott Lucksanalamai" userId="S::scott.lucksanalamai@10thmagnitude.com::e4a945a6-5c1d-480a-b132-20c8b7852f0b" providerId="AD" clId="Web-{8CD3B09F-10F0-B000-C83E-E02E28AD2A28}"/>
    <pc:docChg chg="modSld">
      <pc:chgData name="Scott Lucksanalamai" userId="S::scott.lucksanalamai@10thmagnitude.com::e4a945a6-5c1d-480a-b132-20c8b7852f0b" providerId="AD" clId="Web-{8CD3B09F-10F0-B000-C83E-E02E28AD2A28}" dt="2021-03-04T02:24:08.467" v="0" actId="20577"/>
      <pc:docMkLst>
        <pc:docMk/>
      </pc:docMkLst>
      <pc:sldChg chg="modSp">
        <pc:chgData name="Scott Lucksanalamai" userId="S::scott.lucksanalamai@10thmagnitude.com::e4a945a6-5c1d-480a-b132-20c8b7852f0b" providerId="AD" clId="Web-{8CD3B09F-10F0-B000-C83E-E02E28AD2A28}" dt="2021-03-04T02:24:08.467" v="0" actId="20577"/>
        <pc:sldMkLst>
          <pc:docMk/>
          <pc:sldMk cId="883657198" sldId="408"/>
        </pc:sldMkLst>
        <pc:spChg chg="mod">
          <ac:chgData name="Scott Lucksanalamai" userId="S::scott.lucksanalamai@10thmagnitude.com::e4a945a6-5c1d-480a-b132-20c8b7852f0b" providerId="AD" clId="Web-{8CD3B09F-10F0-B000-C83E-E02E28AD2A28}" dt="2021-03-04T02:24:08.467" v="0" actId="20577"/>
          <ac:spMkLst>
            <pc:docMk/>
            <pc:sldMk cId="883657198" sldId="408"/>
            <ac:spMk id="24" creationId="{0B07CE88-FF2B-5443-8FB8-ACA08F786A7C}"/>
          </ac:spMkLst>
        </pc:spChg>
      </pc:sldChg>
    </pc:docChg>
  </pc:docChgLst>
  <pc:docChgLst>
    <pc:chgData name="Scott Lucksanalamai" userId="S::scott.lucksanalamai@10thmagnitude.com::e4a945a6-5c1d-480a-b132-20c8b7852f0b" providerId="AD" clId="Web-{FB48B39F-A0A5-B000-C83E-EAD58FC11982}"/>
    <pc:docChg chg="delSld modSection">
      <pc:chgData name="Scott Lucksanalamai" userId="S::scott.lucksanalamai@10thmagnitude.com::e4a945a6-5c1d-480a-b132-20c8b7852f0b" providerId="AD" clId="Web-{FB48B39F-A0A5-B000-C83E-EAD58FC11982}" dt="2021-03-11T17:44:21.059" v="0"/>
      <pc:docMkLst>
        <pc:docMk/>
      </pc:docMkLst>
      <pc:sldChg chg="del">
        <pc:chgData name="Scott Lucksanalamai" userId="S::scott.lucksanalamai@10thmagnitude.com::e4a945a6-5c1d-480a-b132-20c8b7852f0b" providerId="AD" clId="Web-{FB48B39F-A0A5-B000-C83E-EAD58FC11982}" dt="2021-03-11T17:44:21.059" v="0"/>
        <pc:sldMkLst>
          <pc:docMk/>
          <pc:sldMk cId="1661919006" sldId="400"/>
        </pc:sldMkLst>
      </pc:sldChg>
    </pc:docChg>
  </pc:docChgLst>
  <pc:docChgLst>
    <pc:chgData name="Scott Lucksanalamai" userId="S::scott.lucksanalamai@10thmagnitude.com::e4a945a6-5c1d-480a-b132-20c8b7852f0b" providerId="AD" clId="Web-{455FB99F-802B-B000-C7A3-9A1583A46412}"/>
    <pc:docChg chg="modSld">
      <pc:chgData name="Scott Lucksanalamai" userId="S::scott.lucksanalamai@10thmagnitude.com::e4a945a6-5c1d-480a-b132-20c8b7852f0b" providerId="AD" clId="Web-{455FB99F-802B-B000-C7A3-9A1583A46412}" dt="2021-03-30T16:18:09.255" v="19" actId="14100"/>
      <pc:docMkLst>
        <pc:docMk/>
      </pc:docMkLst>
      <pc:sldChg chg="modSp">
        <pc:chgData name="Scott Lucksanalamai" userId="S::scott.lucksanalamai@10thmagnitude.com::e4a945a6-5c1d-480a-b132-20c8b7852f0b" providerId="AD" clId="Web-{455FB99F-802B-B000-C7A3-9A1583A46412}" dt="2021-03-30T15:55:35.784" v="17" actId="20577"/>
        <pc:sldMkLst>
          <pc:docMk/>
          <pc:sldMk cId="25209332" sldId="407"/>
        </pc:sldMkLst>
        <pc:spChg chg="mod">
          <ac:chgData name="Scott Lucksanalamai" userId="S::scott.lucksanalamai@10thmagnitude.com::e4a945a6-5c1d-480a-b132-20c8b7852f0b" providerId="AD" clId="Web-{455FB99F-802B-B000-C7A3-9A1583A46412}" dt="2021-03-30T15:55:35.784" v="17" actId="20577"/>
          <ac:spMkLst>
            <pc:docMk/>
            <pc:sldMk cId="25209332" sldId="407"/>
            <ac:spMk id="14" creationId="{F4728D8A-85C0-4EAA-89D5-E1A851ABEC9F}"/>
          </ac:spMkLst>
        </pc:spChg>
      </pc:sldChg>
      <pc:sldChg chg="modSp">
        <pc:chgData name="Scott Lucksanalamai" userId="S::scott.lucksanalamai@10thmagnitude.com::e4a945a6-5c1d-480a-b132-20c8b7852f0b" providerId="AD" clId="Web-{455FB99F-802B-B000-C7A3-9A1583A46412}" dt="2021-03-30T15:55:07.907" v="9" actId="20577"/>
        <pc:sldMkLst>
          <pc:docMk/>
          <pc:sldMk cId="2819383293" sldId="412"/>
        </pc:sldMkLst>
        <pc:spChg chg="mod">
          <ac:chgData name="Scott Lucksanalamai" userId="S::scott.lucksanalamai@10thmagnitude.com::e4a945a6-5c1d-480a-b132-20c8b7852f0b" providerId="AD" clId="Web-{455FB99F-802B-B000-C7A3-9A1583A46412}" dt="2021-03-30T15:55:07.907" v="9" actId="20577"/>
          <ac:spMkLst>
            <pc:docMk/>
            <pc:sldMk cId="2819383293" sldId="412"/>
            <ac:spMk id="14" creationId="{F4728D8A-85C0-4EAA-89D5-E1A851ABEC9F}"/>
          </ac:spMkLst>
        </pc:spChg>
      </pc:sldChg>
      <pc:sldChg chg="addSp delSp modSp">
        <pc:chgData name="Scott Lucksanalamai" userId="S::scott.lucksanalamai@10thmagnitude.com::e4a945a6-5c1d-480a-b132-20c8b7852f0b" providerId="AD" clId="Web-{455FB99F-802B-B000-C7A3-9A1583A46412}" dt="2021-03-30T16:18:09.255" v="19" actId="14100"/>
        <pc:sldMkLst>
          <pc:docMk/>
          <pc:sldMk cId="3979935006" sldId="419"/>
        </pc:sldMkLst>
        <pc:spChg chg="mod">
          <ac:chgData name="Scott Lucksanalamai" userId="S::scott.lucksanalamai@10thmagnitude.com::e4a945a6-5c1d-480a-b132-20c8b7852f0b" providerId="AD" clId="Web-{455FB99F-802B-B000-C7A3-9A1583A46412}" dt="2021-03-30T16:18:09.255" v="19" actId="14100"/>
          <ac:spMkLst>
            <pc:docMk/>
            <pc:sldMk cId="3979935006" sldId="419"/>
            <ac:spMk id="2" creationId="{0FA77ED9-EBB9-41AF-9712-78B9575C1035}"/>
          </ac:spMkLst>
        </pc:spChg>
        <pc:picChg chg="add mod">
          <ac:chgData name="Scott Lucksanalamai" userId="S::scott.lucksanalamai@10thmagnitude.com::e4a945a6-5c1d-480a-b132-20c8b7852f0b" providerId="AD" clId="Web-{455FB99F-802B-B000-C7A3-9A1583A46412}" dt="2021-03-30T15:46:56.581" v="4" actId="14100"/>
          <ac:picMkLst>
            <pc:docMk/>
            <pc:sldMk cId="3979935006" sldId="419"/>
            <ac:picMk id="3" creationId="{70C26CF0-225A-4442-9B53-56A6A5C266E4}"/>
          </ac:picMkLst>
        </pc:picChg>
        <pc:picChg chg="del">
          <ac:chgData name="Scott Lucksanalamai" userId="S::scott.lucksanalamai@10thmagnitude.com::e4a945a6-5c1d-480a-b132-20c8b7852f0b" providerId="AD" clId="Web-{455FB99F-802B-B000-C7A3-9A1583A46412}" dt="2021-03-30T15:46:28.548" v="0"/>
          <ac:picMkLst>
            <pc:docMk/>
            <pc:sldMk cId="3979935006" sldId="419"/>
            <ac:picMk id="5" creationId="{87DBE5B9-6FEC-4C7A-9642-1AE5A3F67CC6}"/>
          </ac:picMkLst>
        </pc:picChg>
      </pc:sldChg>
    </pc:docChg>
  </pc:docChgLst>
  <pc:docChgLst>
    <pc:chgData name="Marshall Choate" userId="S::mchoate@10thmagnitude.com::1cff4a3a-afde-45ce-a88a-5e925856088f" providerId="AD" clId="Web-{00000000-0000-0000-0000-000000000000}"/>
    <pc:docChg chg="modSld">
      <pc:chgData name="Marshall Choate" userId="S::mchoate@10thmagnitude.com::1cff4a3a-afde-45ce-a88a-5e925856088f" providerId="AD" clId="Web-{00000000-0000-0000-0000-000000000000}" dt="2021-04-07T20:40:15.080" v="0" actId="20577"/>
      <pc:docMkLst>
        <pc:docMk/>
      </pc:docMkLst>
      <pc:sldChg chg="modSp">
        <pc:chgData name="Marshall Choate" userId="S::mchoate@10thmagnitude.com::1cff4a3a-afde-45ce-a88a-5e925856088f" providerId="AD" clId="Web-{00000000-0000-0000-0000-000000000000}" dt="2021-04-07T20:40:15.080" v="0" actId="20577"/>
        <pc:sldMkLst>
          <pc:docMk/>
          <pc:sldMk cId="3598650261" sldId="415"/>
        </pc:sldMkLst>
        <pc:spChg chg="mod">
          <ac:chgData name="Marshall Choate" userId="S::mchoate@10thmagnitude.com::1cff4a3a-afde-45ce-a88a-5e925856088f" providerId="AD" clId="Web-{00000000-0000-0000-0000-000000000000}" dt="2021-04-07T20:40:15.080" v="0" actId="20577"/>
          <ac:spMkLst>
            <pc:docMk/>
            <pc:sldMk cId="3598650261" sldId="415"/>
            <ac:spMk id="24" creationId="{0B07CE88-FF2B-5443-8FB8-ACA08F786A7C}"/>
          </ac:spMkLst>
        </pc:spChg>
      </pc:sldChg>
    </pc:docChg>
  </pc:docChgLst>
  <pc:docChgLst>
    <pc:chgData name="Scott Lucksanalamai" userId="S::scott.lucksanalamai@10thmagnitude.com::e4a945a6-5c1d-480a-b132-20c8b7852f0b" providerId="AD" clId="Web-{0F844F20-8B8A-16C5-A321-3D9B2A047182}"/>
    <pc:docChg chg="addSld delSld modSld sldOrd modSection">
      <pc:chgData name="Scott Lucksanalamai" userId="S::scott.lucksanalamai@10thmagnitude.com::e4a945a6-5c1d-480a-b132-20c8b7852f0b" providerId="AD" clId="Web-{0F844F20-8B8A-16C5-A321-3D9B2A047182}" dt="2021-04-01T19:15:10.302" v="334" actId="1076"/>
      <pc:docMkLst>
        <pc:docMk/>
      </pc:docMkLst>
      <pc:sldChg chg="del">
        <pc:chgData name="Scott Lucksanalamai" userId="S::scott.lucksanalamai@10thmagnitude.com::e4a945a6-5c1d-480a-b132-20c8b7852f0b" providerId="AD" clId="Web-{0F844F20-8B8A-16C5-A321-3D9B2A047182}" dt="2021-04-01T18:29:18.549" v="3"/>
        <pc:sldMkLst>
          <pc:docMk/>
          <pc:sldMk cId="883657198" sldId="408"/>
        </pc:sldMkLst>
      </pc:sldChg>
      <pc:sldChg chg="del ord">
        <pc:chgData name="Scott Lucksanalamai" userId="S::scott.lucksanalamai@10thmagnitude.com::e4a945a6-5c1d-480a-b132-20c8b7852f0b" providerId="AD" clId="Web-{0F844F20-8B8A-16C5-A321-3D9B2A047182}" dt="2021-04-01T18:29:18.549" v="4"/>
        <pc:sldMkLst>
          <pc:docMk/>
          <pc:sldMk cId="4227568463" sldId="418"/>
        </pc:sldMkLst>
      </pc:sldChg>
      <pc:sldChg chg="modSp add">
        <pc:chgData name="Scott Lucksanalamai" userId="S::scott.lucksanalamai@10thmagnitude.com::e4a945a6-5c1d-480a-b132-20c8b7852f0b" providerId="AD" clId="Web-{0F844F20-8B8A-16C5-A321-3D9B2A047182}" dt="2021-04-01T19:15:10.302" v="334" actId="1076"/>
        <pc:sldMkLst>
          <pc:docMk/>
          <pc:sldMk cId="1799237010" sldId="420"/>
        </pc:sldMkLst>
        <pc:spChg chg="mod">
          <ac:chgData name="Scott Lucksanalamai" userId="S::scott.lucksanalamai@10thmagnitude.com::e4a945a6-5c1d-480a-b132-20c8b7852f0b" providerId="AD" clId="Web-{0F844F20-8B8A-16C5-A321-3D9B2A047182}" dt="2021-04-01T19:15:10.302" v="334" actId="1076"/>
          <ac:spMkLst>
            <pc:docMk/>
            <pc:sldMk cId="1799237010" sldId="420"/>
            <ac:spMk id="55" creationId="{8E5C41BF-DF4D-4311-A255-D14A0CF0CF44}"/>
          </ac:spMkLst>
        </pc:spChg>
        <pc:picChg chg="mod">
          <ac:chgData name="Scott Lucksanalamai" userId="S::scott.lucksanalamai@10thmagnitude.com::e4a945a6-5c1d-480a-b132-20c8b7852f0b" providerId="AD" clId="Web-{0F844F20-8B8A-16C5-A321-3D9B2A047182}" dt="2021-04-01T19:09:42.716" v="314" actId="1076"/>
          <ac:picMkLst>
            <pc:docMk/>
            <pc:sldMk cId="1799237010" sldId="420"/>
            <ac:picMk id="56" creationId="{8186AF48-0699-4622-8654-B40C7A3F4BE3}"/>
          </ac:picMkLst>
        </pc:picChg>
      </pc:sldChg>
      <pc:sldChg chg="add">
        <pc:chgData name="Scott Lucksanalamai" userId="S::scott.lucksanalamai@10thmagnitude.com::e4a945a6-5c1d-480a-b132-20c8b7852f0b" providerId="AD" clId="Web-{0F844F20-8B8A-16C5-A321-3D9B2A047182}" dt="2021-04-01T18:28:46.455" v="1"/>
        <pc:sldMkLst>
          <pc:docMk/>
          <pc:sldMk cId="1041787720" sldId="421"/>
        </pc:sldMkLst>
      </pc:sldChg>
      <pc:sldChg chg="addSp delSp modSp add ord replId delAnim">
        <pc:chgData name="Scott Lucksanalamai" userId="S::scott.lucksanalamai@10thmagnitude.com::e4a945a6-5c1d-480a-b132-20c8b7852f0b" providerId="AD" clId="Web-{0F844F20-8B8A-16C5-A321-3D9B2A047182}" dt="2021-04-01T19:07:51.338" v="313" actId="1076"/>
        <pc:sldMkLst>
          <pc:docMk/>
          <pc:sldMk cId="1626280804" sldId="422"/>
        </pc:sldMkLst>
        <pc:spChg chg="mod">
          <ac:chgData name="Scott Lucksanalamai" userId="S::scott.lucksanalamai@10thmagnitude.com::e4a945a6-5c1d-480a-b132-20c8b7852f0b" providerId="AD" clId="Web-{0F844F20-8B8A-16C5-A321-3D9B2A047182}" dt="2021-04-01T19:07:51.338" v="313" actId="1076"/>
          <ac:spMkLst>
            <pc:docMk/>
            <pc:sldMk cId="1626280804" sldId="422"/>
            <ac:spMk id="2" creationId="{133B8C06-A445-A44D-B12D-9F155FAC95B7}"/>
          </ac:spMkLst>
        </pc:spChg>
        <pc:spChg chg="add del">
          <ac:chgData name="Scott Lucksanalamai" userId="S::scott.lucksanalamai@10thmagnitude.com::e4a945a6-5c1d-480a-b132-20c8b7852f0b" providerId="AD" clId="Web-{0F844F20-8B8A-16C5-A321-3D9B2A047182}" dt="2021-04-01T18:55:27.461" v="183"/>
          <ac:spMkLst>
            <pc:docMk/>
            <pc:sldMk cId="1626280804" sldId="422"/>
            <ac:spMk id="3" creationId="{C4C69523-B808-4E90-A5F7-BE775C96DBEA}"/>
          </ac:spMkLst>
        </pc:spChg>
        <pc:spChg chg="mod">
          <ac:chgData name="Scott Lucksanalamai" userId="S::scott.lucksanalamai@10thmagnitude.com::e4a945a6-5c1d-480a-b132-20c8b7852f0b" providerId="AD" clId="Web-{0F844F20-8B8A-16C5-A321-3D9B2A047182}" dt="2021-04-01T18:53:04.613" v="63" actId="20577"/>
          <ac:spMkLst>
            <pc:docMk/>
            <pc:sldMk cId="1626280804" sldId="422"/>
            <ac:spMk id="4" creationId="{3F3D2701-E6AB-AD4A-B940-950046BCC361}"/>
          </ac:spMkLst>
        </pc:spChg>
        <pc:spChg chg="add mod">
          <ac:chgData name="Scott Lucksanalamai" userId="S::scott.lucksanalamai@10thmagnitude.com::e4a945a6-5c1d-480a-b132-20c8b7852f0b" providerId="AD" clId="Web-{0F844F20-8B8A-16C5-A321-3D9B2A047182}" dt="2021-04-01T19:07:47.526" v="302" actId="1076"/>
          <ac:spMkLst>
            <pc:docMk/>
            <pc:sldMk cId="1626280804" sldId="422"/>
            <ac:spMk id="6" creationId="{28E36821-53FB-49A3-9D36-6F7BE4750BD2}"/>
          </ac:spMkLst>
        </pc:spChg>
        <pc:spChg chg="add mod">
          <ac:chgData name="Scott Lucksanalamai" userId="S::scott.lucksanalamai@10thmagnitude.com::e4a945a6-5c1d-480a-b132-20c8b7852f0b" providerId="AD" clId="Web-{0F844F20-8B8A-16C5-A321-3D9B2A047182}" dt="2021-04-01T19:07:47.541" v="303" actId="1076"/>
          <ac:spMkLst>
            <pc:docMk/>
            <pc:sldMk cId="1626280804" sldId="422"/>
            <ac:spMk id="8" creationId="{CF099338-2968-431B-88BF-4FADB557892B}"/>
          </ac:spMkLst>
        </pc:spChg>
        <pc:spChg chg="add mod">
          <ac:chgData name="Scott Lucksanalamai" userId="S::scott.lucksanalamai@10thmagnitude.com::e4a945a6-5c1d-480a-b132-20c8b7852f0b" providerId="AD" clId="Web-{0F844F20-8B8A-16C5-A321-3D9B2A047182}" dt="2021-04-01T19:07:47.604" v="307" actId="1076"/>
          <ac:spMkLst>
            <pc:docMk/>
            <pc:sldMk cId="1626280804" sldId="422"/>
            <ac:spMk id="10" creationId="{B303F426-2CA0-4FD7-BECD-0025B0B7F756}"/>
          </ac:spMkLst>
        </pc:spChg>
        <pc:spChg chg="add mod">
          <ac:chgData name="Scott Lucksanalamai" userId="S::scott.lucksanalamai@10thmagnitude.com::e4a945a6-5c1d-480a-b132-20c8b7852f0b" providerId="AD" clId="Web-{0F844F20-8B8A-16C5-A321-3D9B2A047182}" dt="2021-04-01T19:07:47.588" v="306" actId="1076"/>
          <ac:spMkLst>
            <pc:docMk/>
            <pc:sldMk cId="1626280804" sldId="422"/>
            <ac:spMk id="12" creationId="{C0635027-1E35-46A4-ADEE-EFF6329B47AE}"/>
          </ac:spMkLst>
        </pc:spChg>
        <pc:spChg chg="add mod">
          <ac:chgData name="Scott Lucksanalamai" userId="S::scott.lucksanalamai@10thmagnitude.com::e4a945a6-5c1d-480a-b132-20c8b7852f0b" providerId="AD" clId="Web-{0F844F20-8B8A-16C5-A321-3D9B2A047182}" dt="2021-04-01T19:07:47.619" v="308" actId="1076"/>
          <ac:spMkLst>
            <pc:docMk/>
            <pc:sldMk cId="1626280804" sldId="422"/>
            <ac:spMk id="14" creationId="{7C12AA29-3816-423C-8CF4-897283FB012D}"/>
          </ac:spMkLst>
        </pc:spChg>
        <pc:spChg chg="add del">
          <ac:chgData name="Scott Lucksanalamai" userId="S::scott.lucksanalamai@10thmagnitude.com::e4a945a6-5c1d-480a-b132-20c8b7852f0b" providerId="AD" clId="Web-{0F844F20-8B8A-16C5-A321-3D9B2A047182}" dt="2021-04-01T18:55:27.461" v="182"/>
          <ac:spMkLst>
            <pc:docMk/>
            <pc:sldMk cId="1626280804" sldId="422"/>
            <ac:spMk id="16" creationId="{FA176FA4-3711-4523-817F-6AEBD6288DDF}"/>
          </ac:spMkLst>
        </pc:spChg>
        <pc:spChg chg="add mod">
          <ac:chgData name="Scott Lucksanalamai" userId="S::scott.lucksanalamai@10thmagnitude.com::e4a945a6-5c1d-480a-b132-20c8b7852f0b" providerId="AD" clId="Web-{0F844F20-8B8A-16C5-A321-3D9B2A047182}" dt="2021-04-01T19:07:47.635" v="309" actId="1076"/>
          <ac:spMkLst>
            <pc:docMk/>
            <pc:sldMk cId="1626280804" sldId="422"/>
            <ac:spMk id="20" creationId="{398DE968-926B-426B-A317-4415BDAC96C1}"/>
          </ac:spMkLst>
        </pc:spChg>
        <pc:spChg chg="add mod">
          <ac:chgData name="Scott Lucksanalamai" userId="S::scott.lucksanalamai@10thmagnitude.com::e4a945a6-5c1d-480a-b132-20c8b7852f0b" providerId="AD" clId="Web-{0F844F20-8B8A-16C5-A321-3D9B2A047182}" dt="2021-04-01T19:07:47.557" v="304" actId="1076"/>
          <ac:spMkLst>
            <pc:docMk/>
            <pc:sldMk cId="1626280804" sldId="422"/>
            <ac:spMk id="22" creationId="{1D481AD9-DB7E-4DFE-90DD-ABACC13CBE9E}"/>
          </ac:spMkLst>
        </pc:spChg>
        <pc:spChg chg="add mod">
          <ac:chgData name="Scott Lucksanalamai" userId="S::scott.lucksanalamai@10thmagnitude.com::e4a945a6-5c1d-480a-b132-20c8b7852f0b" providerId="AD" clId="Web-{0F844F20-8B8A-16C5-A321-3D9B2A047182}" dt="2021-04-01T19:07:47.572" v="305" actId="1076"/>
          <ac:spMkLst>
            <pc:docMk/>
            <pc:sldMk cId="1626280804" sldId="422"/>
            <ac:spMk id="24" creationId="{062E51BA-4723-468C-9C1B-9BCE2129A642}"/>
          </ac:spMkLst>
        </pc:spChg>
        <pc:spChg chg="add del mod">
          <ac:chgData name="Scott Lucksanalamai" userId="S::scott.lucksanalamai@10thmagnitude.com::e4a945a6-5c1d-480a-b132-20c8b7852f0b" providerId="AD" clId="Web-{0F844F20-8B8A-16C5-A321-3D9B2A047182}" dt="2021-04-01T18:54:55.522" v="151"/>
          <ac:spMkLst>
            <pc:docMk/>
            <pc:sldMk cId="1626280804" sldId="422"/>
            <ac:spMk id="26" creationId="{51C0D3E2-3326-4998-BEDB-BC352BFBB747}"/>
          </ac:spMkLst>
        </pc:spChg>
        <pc:spChg chg="add del mod">
          <ac:chgData name="Scott Lucksanalamai" userId="S::scott.lucksanalamai@10thmagnitude.com::e4a945a6-5c1d-480a-b132-20c8b7852f0b" providerId="AD" clId="Web-{0F844F20-8B8A-16C5-A321-3D9B2A047182}" dt="2021-04-01T18:54:55.522" v="150"/>
          <ac:spMkLst>
            <pc:docMk/>
            <pc:sldMk cId="1626280804" sldId="422"/>
            <ac:spMk id="28" creationId="{CAC95BA2-2295-4B72-A36D-8D0C5C3FB354}"/>
          </ac:spMkLst>
        </pc:spChg>
        <pc:spChg chg="add del mod">
          <ac:chgData name="Scott Lucksanalamai" userId="S::scott.lucksanalamai@10thmagnitude.com::e4a945a6-5c1d-480a-b132-20c8b7852f0b" providerId="AD" clId="Web-{0F844F20-8B8A-16C5-A321-3D9B2A047182}" dt="2021-04-01T18:54:55.522" v="149"/>
          <ac:spMkLst>
            <pc:docMk/>
            <pc:sldMk cId="1626280804" sldId="422"/>
            <ac:spMk id="30" creationId="{3F7EE8A9-69D2-48FB-9A0F-44B211D8C757}"/>
          </ac:spMkLst>
        </pc:spChg>
        <pc:spChg chg="add del mod">
          <ac:chgData name="Scott Lucksanalamai" userId="S::scott.lucksanalamai@10thmagnitude.com::e4a945a6-5c1d-480a-b132-20c8b7852f0b" providerId="AD" clId="Web-{0F844F20-8B8A-16C5-A321-3D9B2A047182}" dt="2021-04-01T18:54:55.522" v="148"/>
          <ac:spMkLst>
            <pc:docMk/>
            <pc:sldMk cId="1626280804" sldId="422"/>
            <ac:spMk id="32" creationId="{54D7D629-EE96-467A-A01B-AC96692466E9}"/>
          </ac:spMkLst>
        </pc:spChg>
        <pc:spChg chg="add del mod">
          <ac:chgData name="Scott Lucksanalamai" userId="S::scott.lucksanalamai@10thmagnitude.com::e4a945a6-5c1d-480a-b132-20c8b7852f0b" providerId="AD" clId="Web-{0F844F20-8B8A-16C5-A321-3D9B2A047182}" dt="2021-04-01T18:54:55.522" v="147"/>
          <ac:spMkLst>
            <pc:docMk/>
            <pc:sldMk cId="1626280804" sldId="422"/>
            <ac:spMk id="34" creationId="{27AAE7A4-CF91-4C11-B2BA-E24BD37368CE}"/>
          </ac:spMkLst>
        </pc:spChg>
        <pc:spChg chg="add del mod">
          <ac:chgData name="Scott Lucksanalamai" userId="S::scott.lucksanalamai@10thmagnitude.com::e4a945a6-5c1d-480a-b132-20c8b7852f0b" providerId="AD" clId="Web-{0F844F20-8B8A-16C5-A321-3D9B2A047182}" dt="2021-04-01T18:54:55.522" v="146"/>
          <ac:spMkLst>
            <pc:docMk/>
            <pc:sldMk cId="1626280804" sldId="422"/>
            <ac:spMk id="36" creationId="{AA9B92CD-6D93-4CEC-ADE4-77DB1169F1C3}"/>
          </ac:spMkLst>
        </pc:spChg>
        <pc:spChg chg="add del mod">
          <ac:chgData name="Scott Lucksanalamai" userId="S::scott.lucksanalamai@10thmagnitude.com::e4a945a6-5c1d-480a-b132-20c8b7852f0b" providerId="AD" clId="Web-{0F844F20-8B8A-16C5-A321-3D9B2A047182}" dt="2021-04-01T18:54:55.522" v="145"/>
          <ac:spMkLst>
            <pc:docMk/>
            <pc:sldMk cId="1626280804" sldId="422"/>
            <ac:spMk id="38" creationId="{87541208-3DAC-4361-BA70-4FC85EA2ABEE}"/>
          </ac:spMkLst>
        </pc:spChg>
        <pc:spChg chg="add del mod">
          <ac:chgData name="Scott Lucksanalamai" userId="S::scott.lucksanalamai@10thmagnitude.com::e4a945a6-5c1d-480a-b132-20c8b7852f0b" providerId="AD" clId="Web-{0F844F20-8B8A-16C5-A321-3D9B2A047182}" dt="2021-04-01T18:54:55.522" v="143"/>
          <ac:spMkLst>
            <pc:docMk/>
            <pc:sldMk cId="1626280804" sldId="422"/>
            <ac:spMk id="42" creationId="{548B392D-BBFF-4F6E-A422-9C056E2781F4}"/>
          </ac:spMkLst>
        </pc:spChg>
        <pc:spChg chg="add del mod">
          <ac:chgData name="Scott Lucksanalamai" userId="S::scott.lucksanalamai@10thmagnitude.com::e4a945a6-5c1d-480a-b132-20c8b7852f0b" providerId="AD" clId="Web-{0F844F20-8B8A-16C5-A321-3D9B2A047182}" dt="2021-04-01T18:54:55.522" v="142"/>
          <ac:spMkLst>
            <pc:docMk/>
            <pc:sldMk cId="1626280804" sldId="422"/>
            <ac:spMk id="44" creationId="{CBA10CA1-9C4F-4F0A-A7C8-54581AF92318}"/>
          </ac:spMkLst>
        </pc:spChg>
        <pc:spChg chg="add del mod">
          <ac:chgData name="Scott Lucksanalamai" userId="S::scott.lucksanalamai@10thmagnitude.com::e4a945a6-5c1d-480a-b132-20c8b7852f0b" providerId="AD" clId="Web-{0F844F20-8B8A-16C5-A321-3D9B2A047182}" dt="2021-04-01T18:54:55.522" v="141"/>
          <ac:spMkLst>
            <pc:docMk/>
            <pc:sldMk cId="1626280804" sldId="422"/>
            <ac:spMk id="46" creationId="{DED34EB1-B7CE-41D7-95D9-E6C8AA5664B8}"/>
          </ac:spMkLst>
        </pc:spChg>
        <pc:spChg chg="add del">
          <ac:chgData name="Scott Lucksanalamai" userId="S::scott.lucksanalamai@10thmagnitude.com::e4a945a6-5c1d-480a-b132-20c8b7852f0b" providerId="AD" clId="Web-{0F844F20-8B8A-16C5-A321-3D9B2A047182}" dt="2021-04-01T18:56:13.337" v="260"/>
          <ac:spMkLst>
            <pc:docMk/>
            <pc:sldMk cId="1626280804" sldId="422"/>
            <ac:spMk id="48" creationId="{95B39692-89A7-4BAA-9C45-BF305CC40CDF}"/>
          </ac:spMkLst>
        </pc:spChg>
        <pc:spChg chg="add del">
          <ac:chgData name="Scott Lucksanalamai" userId="S::scott.lucksanalamai@10thmagnitude.com::e4a945a6-5c1d-480a-b132-20c8b7852f0b" providerId="AD" clId="Web-{0F844F20-8B8A-16C5-A321-3D9B2A047182}" dt="2021-04-01T18:56:13.337" v="259"/>
          <ac:spMkLst>
            <pc:docMk/>
            <pc:sldMk cId="1626280804" sldId="422"/>
            <ac:spMk id="50" creationId="{6FD90A52-0F25-46E7-9A0B-012EFC655050}"/>
          </ac:spMkLst>
        </pc:spChg>
        <pc:spChg chg="add del">
          <ac:chgData name="Scott Lucksanalamai" userId="S::scott.lucksanalamai@10thmagnitude.com::e4a945a6-5c1d-480a-b132-20c8b7852f0b" providerId="AD" clId="Web-{0F844F20-8B8A-16C5-A321-3D9B2A047182}" dt="2021-04-01T18:56:13.337" v="258"/>
          <ac:spMkLst>
            <pc:docMk/>
            <pc:sldMk cId="1626280804" sldId="422"/>
            <ac:spMk id="52" creationId="{C3E865E4-30FC-40C1-B417-EB804A98DDDD}"/>
          </ac:spMkLst>
        </pc:spChg>
        <pc:spChg chg="add del">
          <ac:chgData name="Scott Lucksanalamai" userId="S::scott.lucksanalamai@10thmagnitude.com::e4a945a6-5c1d-480a-b132-20c8b7852f0b" providerId="AD" clId="Web-{0F844F20-8B8A-16C5-A321-3D9B2A047182}" dt="2021-04-01T18:56:13.321" v="257"/>
          <ac:spMkLst>
            <pc:docMk/>
            <pc:sldMk cId="1626280804" sldId="422"/>
            <ac:spMk id="54" creationId="{649BA324-4D5A-492D-9FA9-4543C8C9F7A5}"/>
          </ac:spMkLst>
        </pc:spChg>
        <pc:spChg chg="add del">
          <ac:chgData name="Scott Lucksanalamai" userId="S::scott.lucksanalamai@10thmagnitude.com::e4a945a6-5c1d-480a-b132-20c8b7852f0b" providerId="AD" clId="Web-{0F844F20-8B8A-16C5-A321-3D9B2A047182}" dt="2021-04-01T18:56:13.321" v="256"/>
          <ac:spMkLst>
            <pc:docMk/>
            <pc:sldMk cId="1626280804" sldId="422"/>
            <ac:spMk id="56" creationId="{8F0488E0-F0B6-4C87-AA76-E5CD3C7ABBD0}"/>
          </ac:spMkLst>
        </pc:spChg>
        <pc:spChg chg="add del">
          <ac:chgData name="Scott Lucksanalamai" userId="S::scott.lucksanalamai@10thmagnitude.com::e4a945a6-5c1d-480a-b132-20c8b7852f0b" providerId="AD" clId="Web-{0F844F20-8B8A-16C5-A321-3D9B2A047182}" dt="2021-04-01T18:56:13.321" v="255"/>
          <ac:spMkLst>
            <pc:docMk/>
            <pc:sldMk cId="1626280804" sldId="422"/>
            <ac:spMk id="58" creationId="{F4E8D567-A98B-4D92-8E3B-77CC7419188E}"/>
          </ac:spMkLst>
        </pc:spChg>
        <pc:spChg chg="add del">
          <ac:chgData name="Scott Lucksanalamai" userId="S::scott.lucksanalamai@10thmagnitude.com::e4a945a6-5c1d-480a-b132-20c8b7852f0b" providerId="AD" clId="Web-{0F844F20-8B8A-16C5-A321-3D9B2A047182}" dt="2021-04-01T18:56:13.321" v="254"/>
          <ac:spMkLst>
            <pc:docMk/>
            <pc:sldMk cId="1626280804" sldId="422"/>
            <ac:spMk id="60" creationId="{5E4F24F5-9095-4391-A33E-6BE372119C33}"/>
          </ac:spMkLst>
        </pc:spChg>
        <pc:spChg chg="add del">
          <ac:chgData name="Scott Lucksanalamai" userId="S::scott.lucksanalamai@10thmagnitude.com::e4a945a6-5c1d-480a-b132-20c8b7852f0b" providerId="AD" clId="Web-{0F844F20-8B8A-16C5-A321-3D9B2A047182}" dt="2021-04-01T18:56:13.321" v="252"/>
          <ac:spMkLst>
            <pc:docMk/>
            <pc:sldMk cId="1626280804" sldId="422"/>
            <ac:spMk id="64" creationId="{B0F1B070-2783-4F68-A850-C8A8EA187EF0}"/>
          </ac:spMkLst>
        </pc:spChg>
        <pc:spChg chg="add del">
          <ac:chgData name="Scott Lucksanalamai" userId="S::scott.lucksanalamai@10thmagnitude.com::e4a945a6-5c1d-480a-b132-20c8b7852f0b" providerId="AD" clId="Web-{0F844F20-8B8A-16C5-A321-3D9B2A047182}" dt="2021-04-01T18:56:13.321" v="251"/>
          <ac:spMkLst>
            <pc:docMk/>
            <pc:sldMk cId="1626280804" sldId="422"/>
            <ac:spMk id="66" creationId="{4B204C12-0D42-4919-82CE-AEE0A30A14AF}"/>
          </ac:spMkLst>
        </pc:spChg>
        <pc:spChg chg="add del">
          <ac:chgData name="Scott Lucksanalamai" userId="S::scott.lucksanalamai@10thmagnitude.com::e4a945a6-5c1d-480a-b132-20c8b7852f0b" providerId="AD" clId="Web-{0F844F20-8B8A-16C5-A321-3D9B2A047182}" dt="2021-04-01T18:56:13.321" v="250"/>
          <ac:spMkLst>
            <pc:docMk/>
            <pc:sldMk cId="1626280804" sldId="422"/>
            <ac:spMk id="68" creationId="{21292E4A-7929-42F5-A5CB-BD64EBF07412}"/>
          </ac:spMkLst>
        </pc:spChg>
        <pc:spChg chg="add del">
          <ac:chgData name="Scott Lucksanalamai" userId="S::scott.lucksanalamai@10thmagnitude.com::e4a945a6-5c1d-480a-b132-20c8b7852f0b" providerId="AD" clId="Web-{0F844F20-8B8A-16C5-A321-3D9B2A047182}" dt="2021-04-01T18:56:10.352" v="249"/>
          <ac:spMkLst>
            <pc:docMk/>
            <pc:sldMk cId="1626280804" sldId="422"/>
            <ac:spMk id="70" creationId="{DC00160C-398D-4A39-85CD-DDC8D145DD3D}"/>
          </ac:spMkLst>
        </pc:spChg>
        <pc:spChg chg="add del">
          <ac:chgData name="Scott Lucksanalamai" userId="S::scott.lucksanalamai@10thmagnitude.com::e4a945a6-5c1d-480a-b132-20c8b7852f0b" providerId="AD" clId="Web-{0F844F20-8B8A-16C5-A321-3D9B2A047182}" dt="2021-04-01T18:56:10.352" v="248"/>
          <ac:spMkLst>
            <pc:docMk/>
            <pc:sldMk cId="1626280804" sldId="422"/>
            <ac:spMk id="72" creationId="{7782ABD3-1F98-43BA-8294-FF1AA121EC65}"/>
          </ac:spMkLst>
        </pc:spChg>
        <pc:spChg chg="add del">
          <ac:chgData name="Scott Lucksanalamai" userId="S::scott.lucksanalamai@10thmagnitude.com::e4a945a6-5c1d-480a-b132-20c8b7852f0b" providerId="AD" clId="Web-{0F844F20-8B8A-16C5-A321-3D9B2A047182}" dt="2021-04-01T18:56:10.352" v="247"/>
          <ac:spMkLst>
            <pc:docMk/>
            <pc:sldMk cId="1626280804" sldId="422"/>
            <ac:spMk id="74" creationId="{6768ED59-4281-422E-8F07-C9CF2B9806BF}"/>
          </ac:spMkLst>
        </pc:spChg>
        <pc:spChg chg="add del">
          <ac:chgData name="Scott Lucksanalamai" userId="S::scott.lucksanalamai@10thmagnitude.com::e4a945a6-5c1d-480a-b132-20c8b7852f0b" providerId="AD" clId="Web-{0F844F20-8B8A-16C5-A321-3D9B2A047182}" dt="2021-04-01T18:56:10.352" v="246"/>
          <ac:spMkLst>
            <pc:docMk/>
            <pc:sldMk cId="1626280804" sldId="422"/>
            <ac:spMk id="76" creationId="{D086F858-D926-46D5-8B52-1956F3CE2380}"/>
          </ac:spMkLst>
        </pc:spChg>
        <pc:spChg chg="add del">
          <ac:chgData name="Scott Lucksanalamai" userId="S::scott.lucksanalamai@10thmagnitude.com::e4a945a6-5c1d-480a-b132-20c8b7852f0b" providerId="AD" clId="Web-{0F844F20-8B8A-16C5-A321-3D9B2A047182}" dt="2021-04-01T18:56:10.352" v="245"/>
          <ac:spMkLst>
            <pc:docMk/>
            <pc:sldMk cId="1626280804" sldId="422"/>
            <ac:spMk id="78" creationId="{1432ADB4-51FA-4BDC-BB42-6AF52AB8A900}"/>
          </ac:spMkLst>
        </pc:spChg>
        <pc:spChg chg="add del">
          <ac:chgData name="Scott Lucksanalamai" userId="S::scott.lucksanalamai@10thmagnitude.com::e4a945a6-5c1d-480a-b132-20c8b7852f0b" providerId="AD" clId="Web-{0F844F20-8B8A-16C5-A321-3D9B2A047182}" dt="2021-04-01T18:56:10.352" v="244"/>
          <ac:spMkLst>
            <pc:docMk/>
            <pc:sldMk cId="1626280804" sldId="422"/>
            <ac:spMk id="80" creationId="{733E7631-E2DF-4B69-8068-0DA0D30F419F}"/>
          </ac:spMkLst>
        </pc:spChg>
        <pc:spChg chg="add del">
          <ac:chgData name="Scott Lucksanalamai" userId="S::scott.lucksanalamai@10thmagnitude.com::e4a945a6-5c1d-480a-b132-20c8b7852f0b" providerId="AD" clId="Web-{0F844F20-8B8A-16C5-A321-3D9B2A047182}" dt="2021-04-01T18:56:10.352" v="243"/>
          <ac:spMkLst>
            <pc:docMk/>
            <pc:sldMk cId="1626280804" sldId="422"/>
            <ac:spMk id="82" creationId="{CC89D709-025A-44F6-9CDD-8F563F6E3A9A}"/>
          </ac:spMkLst>
        </pc:spChg>
        <pc:spChg chg="add del">
          <ac:chgData name="Scott Lucksanalamai" userId="S::scott.lucksanalamai@10thmagnitude.com::e4a945a6-5c1d-480a-b132-20c8b7852f0b" providerId="AD" clId="Web-{0F844F20-8B8A-16C5-A321-3D9B2A047182}" dt="2021-04-01T18:56:10.352" v="241"/>
          <ac:spMkLst>
            <pc:docMk/>
            <pc:sldMk cId="1626280804" sldId="422"/>
            <ac:spMk id="86" creationId="{E312D5BD-4A1A-43D5-AAEC-FA6684651C8E}"/>
          </ac:spMkLst>
        </pc:spChg>
        <pc:spChg chg="add del">
          <ac:chgData name="Scott Lucksanalamai" userId="S::scott.lucksanalamai@10thmagnitude.com::e4a945a6-5c1d-480a-b132-20c8b7852f0b" providerId="AD" clId="Web-{0F844F20-8B8A-16C5-A321-3D9B2A047182}" dt="2021-04-01T18:56:10.352" v="240"/>
          <ac:spMkLst>
            <pc:docMk/>
            <pc:sldMk cId="1626280804" sldId="422"/>
            <ac:spMk id="88" creationId="{89715EB3-CBDA-40E6-9857-5E014402E0F8}"/>
          </ac:spMkLst>
        </pc:spChg>
        <pc:spChg chg="add del">
          <ac:chgData name="Scott Lucksanalamai" userId="S::scott.lucksanalamai@10thmagnitude.com::e4a945a6-5c1d-480a-b132-20c8b7852f0b" providerId="AD" clId="Web-{0F844F20-8B8A-16C5-A321-3D9B2A047182}" dt="2021-04-01T18:56:10.352" v="239"/>
          <ac:spMkLst>
            <pc:docMk/>
            <pc:sldMk cId="1626280804" sldId="422"/>
            <ac:spMk id="90" creationId="{DB1C86C1-C6ED-4043-B53A-C0BB5A9AD558}"/>
          </ac:spMkLst>
        </pc:spChg>
        <pc:spChg chg="add del">
          <ac:chgData name="Scott Lucksanalamai" userId="S::scott.lucksanalamai@10thmagnitude.com::e4a945a6-5c1d-480a-b132-20c8b7852f0b" providerId="AD" clId="Web-{0F844F20-8B8A-16C5-A321-3D9B2A047182}" dt="2021-04-01T18:56:45.447" v="287"/>
          <ac:spMkLst>
            <pc:docMk/>
            <pc:sldMk cId="1626280804" sldId="422"/>
            <ac:spMk id="93" creationId="{EAA8A429-0F12-4B5C-9324-7EE452B16754}"/>
          </ac:spMkLst>
        </pc:spChg>
        <pc:spChg chg="add mod">
          <ac:chgData name="Scott Lucksanalamai" userId="S::scott.lucksanalamai@10thmagnitude.com::e4a945a6-5c1d-480a-b132-20c8b7852f0b" providerId="AD" clId="Web-{0F844F20-8B8A-16C5-A321-3D9B2A047182}" dt="2021-04-01T19:07:47.651" v="310" actId="1076"/>
          <ac:spMkLst>
            <pc:docMk/>
            <pc:sldMk cId="1626280804" sldId="422"/>
            <ac:spMk id="94" creationId="{D8051F82-85E6-4BF4-98AF-7F51BB09750F}"/>
          </ac:spMkLst>
        </pc:spChg>
        <pc:picChg chg="add del">
          <ac:chgData name="Scott Lucksanalamai" userId="S::scott.lucksanalamai@10thmagnitude.com::e4a945a6-5c1d-480a-b132-20c8b7852f0b" providerId="AD" clId="Web-{0F844F20-8B8A-16C5-A321-3D9B2A047182}" dt="2021-04-01T18:55:27.461" v="181"/>
          <ac:picMkLst>
            <pc:docMk/>
            <pc:sldMk cId="1626280804" sldId="422"/>
            <ac:picMk id="18" creationId="{F356C2AB-4F87-4856-9199-0BF64F41EE7D}"/>
          </ac:picMkLst>
        </pc:picChg>
        <pc:picChg chg="add del mod">
          <ac:chgData name="Scott Lucksanalamai" userId="S::scott.lucksanalamai@10thmagnitude.com::e4a945a6-5c1d-480a-b132-20c8b7852f0b" providerId="AD" clId="Web-{0F844F20-8B8A-16C5-A321-3D9B2A047182}" dt="2021-04-01T18:54:55.522" v="144"/>
          <ac:picMkLst>
            <pc:docMk/>
            <pc:sldMk cId="1626280804" sldId="422"/>
            <ac:picMk id="40" creationId="{8F0CEC0C-0A01-4A7D-9C05-451D5A698C70}"/>
          </ac:picMkLst>
        </pc:picChg>
        <pc:picChg chg="add del">
          <ac:chgData name="Scott Lucksanalamai" userId="S::scott.lucksanalamai@10thmagnitude.com::e4a945a6-5c1d-480a-b132-20c8b7852f0b" providerId="AD" clId="Web-{0F844F20-8B8A-16C5-A321-3D9B2A047182}" dt="2021-04-01T18:56:13.321" v="253"/>
          <ac:picMkLst>
            <pc:docMk/>
            <pc:sldMk cId="1626280804" sldId="422"/>
            <ac:picMk id="62" creationId="{D159EAFE-8959-410C-80AE-6AD4DC5AE1B8}"/>
          </ac:picMkLst>
        </pc:picChg>
        <pc:picChg chg="add del">
          <ac:chgData name="Scott Lucksanalamai" userId="S::scott.lucksanalamai@10thmagnitude.com::e4a945a6-5c1d-480a-b132-20c8b7852f0b" providerId="AD" clId="Web-{0F844F20-8B8A-16C5-A321-3D9B2A047182}" dt="2021-04-01T18:56:10.352" v="242"/>
          <ac:picMkLst>
            <pc:docMk/>
            <pc:sldMk cId="1626280804" sldId="422"/>
            <ac:picMk id="84" creationId="{98700AF5-6CE6-476B-9307-DCF46932E316}"/>
          </ac:picMkLst>
        </pc:picChg>
        <pc:picChg chg="del">
          <ac:chgData name="Scott Lucksanalamai" userId="S::scott.lucksanalamai@10thmagnitude.com::e4a945a6-5c1d-480a-b132-20c8b7852f0b" providerId="AD" clId="Web-{0F844F20-8B8A-16C5-A321-3D9B2A047182}" dt="2021-04-01T18:51:44.221" v="17"/>
          <ac:picMkLst>
            <pc:docMk/>
            <pc:sldMk cId="1626280804" sldId="422"/>
            <ac:picMk id="3074" creationId="{0B52A64D-5740-8346-8EEB-0A78DD1EC80D}"/>
          </ac:picMkLst>
        </pc:picChg>
      </pc:sldChg>
      <pc:sldMasterChg chg="addSldLayout">
        <pc:chgData name="Scott Lucksanalamai" userId="S::scott.lucksanalamai@10thmagnitude.com::e4a945a6-5c1d-480a-b132-20c8b7852f0b" providerId="AD" clId="Web-{0F844F20-8B8A-16C5-A321-3D9B2A047182}" dt="2021-04-01T18:28:46.158" v="0"/>
        <pc:sldMasterMkLst>
          <pc:docMk/>
          <pc:sldMasterMk cId="1817768716" sldId="2147483660"/>
        </pc:sldMasterMkLst>
        <pc:sldLayoutChg chg="add">
          <pc:chgData name="Scott Lucksanalamai" userId="S::scott.lucksanalamai@10thmagnitude.com::e4a945a6-5c1d-480a-b132-20c8b7852f0b" providerId="AD" clId="Web-{0F844F20-8B8A-16C5-A321-3D9B2A047182}" dt="2021-04-01T18:28:46.158" v="0"/>
          <pc:sldLayoutMkLst>
            <pc:docMk/>
            <pc:sldMasterMk cId="1817768716" sldId="2147483660"/>
            <pc:sldLayoutMk cId="1763186908" sldId="2147484177"/>
          </pc:sldLayoutMkLst>
        </pc:sldLayoutChg>
        <pc:sldLayoutChg chg="add">
          <pc:chgData name="Scott Lucksanalamai" userId="S::scott.lucksanalamai@10thmagnitude.com::e4a945a6-5c1d-480a-b132-20c8b7852f0b" providerId="AD" clId="Web-{0F844F20-8B8A-16C5-A321-3D9B2A047182}" dt="2021-04-01T18:28:46.158" v="0"/>
          <pc:sldLayoutMkLst>
            <pc:docMk/>
            <pc:sldMasterMk cId="1817768716" sldId="2147483660"/>
            <pc:sldLayoutMk cId="1446203432" sldId="2147484178"/>
          </pc:sldLayoutMkLst>
        </pc:sldLayoutChg>
        <pc:sldLayoutChg chg="add">
          <pc:chgData name="Scott Lucksanalamai" userId="S::scott.lucksanalamai@10thmagnitude.com::e4a945a6-5c1d-480a-b132-20c8b7852f0b" providerId="AD" clId="Web-{0F844F20-8B8A-16C5-A321-3D9B2A047182}" dt="2021-04-01T18:28:46.158" v="0"/>
          <pc:sldLayoutMkLst>
            <pc:docMk/>
            <pc:sldMasterMk cId="1817768716" sldId="2147483660"/>
            <pc:sldLayoutMk cId="82184375" sldId="2147484179"/>
          </pc:sldLayoutMkLst>
        </pc:sldLayoutChg>
      </pc:sldMasterChg>
    </pc:docChg>
  </pc:docChgLst>
  <pc:docChgLst>
    <pc:chgData name="Scott Lucksanalamai" userId="S::scott.lucksanalamai@10thmagnitude.com::e4a945a6-5c1d-480a-b132-20c8b7852f0b" providerId="AD" clId="Web-{6A68B19F-B0B3-B000-C83E-E2BB96C64C65}"/>
    <pc:docChg chg="addSld modSld modSection">
      <pc:chgData name="Scott Lucksanalamai" userId="S::scott.lucksanalamai@10thmagnitude.com::e4a945a6-5c1d-480a-b132-20c8b7852f0b" providerId="AD" clId="Web-{6A68B19F-B0B3-B000-C83E-E2BB96C64C65}" dt="2021-03-05T21:45:33.471" v="8" actId="1076"/>
      <pc:docMkLst>
        <pc:docMk/>
      </pc:docMkLst>
      <pc:sldChg chg="addSp delSp modSp add replId delAnim">
        <pc:chgData name="Scott Lucksanalamai" userId="S::scott.lucksanalamai@10thmagnitude.com::e4a945a6-5c1d-480a-b132-20c8b7852f0b" providerId="AD" clId="Web-{6A68B19F-B0B3-B000-C83E-E2BB96C64C65}" dt="2021-03-05T21:45:33.471" v="8" actId="1076"/>
        <pc:sldMkLst>
          <pc:docMk/>
          <pc:sldMk cId="3979935006" sldId="419"/>
        </pc:sldMkLst>
        <pc:spChg chg="add del mod">
          <ac:chgData name="Scott Lucksanalamai" userId="S::scott.lucksanalamai@10thmagnitude.com::e4a945a6-5c1d-480a-b132-20c8b7852f0b" providerId="AD" clId="Web-{6A68B19F-B0B3-B000-C83E-E2BB96C64C65}" dt="2021-03-05T21:45:31.877" v="7"/>
          <ac:spMkLst>
            <pc:docMk/>
            <pc:sldMk cId="3979935006" sldId="419"/>
            <ac:spMk id="4" creationId="{770D1EF4-4E98-4E28-A567-546334164DAB}"/>
          </ac:spMkLst>
        </pc:spChg>
        <pc:spChg chg="del mod">
          <ac:chgData name="Scott Lucksanalamai" userId="S::scott.lucksanalamai@10thmagnitude.com::e4a945a6-5c1d-480a-b132-20c8b7852f0b" providerId="AD" clId="Web-{6A68B19F-B0B3-B000-C83E-E2BB96C64C65}" dt="2021-03-05T21:45:18.767" v="3"/>
          <ac:spMkLst>
            <pc:docMk/>
            <pc:sldMk cId="3979935006" sldId="419"/>
            <ac:spMk id="24" creationId="{0B07CE88-FF2B-5443-8FB8-ACA08F786A7C}"/>
          </ac:spMkLst>
        </pc:spChg>
        <pc:picChg chg="add mod">
          <ac:chgData name="Scott Lucksanalamai" userId="S::scott.lucksanalamai@10thmagnitude.com::e4a945a6-5c1d-480a-b132-20c8b7852f0b" providerId="AD" clId="Web-{6A68B19F-B0B3-B000-C83E-E2BB96C64C65}" dt="2021-03-05T21:45:33.471" v="8" actId="1076"/>
          <ac:picMkLst>
            <pc:docMk/>
            <pc:sldMk cId="3979935006" sldId="419"/>
            <ac:picMk id="5" creationId="{87DBE5B9-6FEC-4C7A-9642-1AE5A3F67CC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E95E63-7F26-407A-8EAE-4E24EFC8B63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76601A34-8488-4117-9647-EF6DFE373A0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E6D6D48-7858-43E9-8FD6-785B5F3EB5DB}" type="datetimeFigureOut">
              <a:rPr lang="en-GB" smtClean="0"/>
              <a:t>07/04/2021</a:t>
            </a:fld>
            <a:endParaRPr lang="en-GB"/>
          </a:p>
        </p:txBody>
      </p:sp>
      <p:sp>
        <p:nvSpPr>
          <p:cNvPr id="4" name="Footer Placeholder 3">
            <a:extLst>
              <a:ext uri="{FF2B5EF4-FFF2-40B4-BE49-F238E27FC236}">
                <a16:creationId xmlns:a16="http://schemas.microsoft.com/office/drawing/2014/main" id="{2C1386C5-8907-4449-8561-482D2D8E48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CC053511-35C4-4C96-BECE-68CDFE57407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A67760C-1FB0-4B63-827C-AA01CC7A856F}" type="slidenum">
              <a:rPr lang="en-GB" smtClean="0"/>
              <a:t>‹#›</a:t>
            </a:fld>
            <a:endParaRPr lang="en-GB"/>
          </a:p>
        </p:txBody>
      </p:sp>
    </p:spTree>
    <p:extLst>
      <p:ext uri="{BB962C8B-B14F-4D97-AF65-F5344CB8AC3E}">
        <p14:creationId xmlns:p14="http://schemas.microsoft.com/office/powerpoint/2010/main" val="28345301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4950D3-A465-4D28-80E8-E3E610607594}" type="datetimeFigureOut">
              <a:rPr lang="en-GB" smtClean="0"/>
              <a:t>07/04/2021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6D5629-DE70-408F-B5B0-1497671D3576}" type="slidenum">
              <a:rPr lang="en-GB" smtClean="0"/>
              <a:t>‹#›</a:t>
            </a:fld>
            <a:endParaRPr lang="en-GB"/>
          </a:p>
        </p:txBody>
      </p:sp>
    </p:spTree>
    <p:extLst>
      <p:ext uri="{BB962C8B-B14F-4D97-AF65-F5344CB8AC3E}">
        <p14:creationId xmlns:p14="http://schemas.microsoft.com/office/powerpoint/2010/main" val="3511066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01AB1-CA0A-614A-919B-04C2597CF9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40419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8.sv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Master" Target="../slideMasters/slideMaster8.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8.sv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8.xml"/><Relationship Id="rId5" Type="http://schemas.openxmlformats.org/officeDocument/2006/relationships/image" Target="../media/image23.png"/><Relationship Id="rId4" Type="http://schemas.openxmlformats.org/officeDocument/2006/relationships/image" Target="../media/image8.sv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8.xml"/><Relationship Id="rId5" Type="http://schemas.openxmlformats.org/officeDocument/2006/relationships/image" Target="../media/image24.png"/><Relationship Id="rId4" Type="http://schemas.openxmlformats.org/officeDocument/2006/relationships/image" Target="../media/image8.sv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Master" Target="../slideMasters/slideMaster8.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8.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8.xml"/><Relationship Id="rId5" Type="http://schemas.openxmlformats.org/officeDocument/2006/relationships/image" Target="../media/image24.png"/><Relationship Id="rId4" Type="http://schemas.openxmlformats.org/officeDocument/2006/relationships/image" Target="../media/image8.sv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Master" Target="../slideMasters/slideMaster8.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8.sv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0.png"/><Relationship Id="rId1" Type="http://schemas.openxmlformats.org/officeDocument/2006/relationships/slideMaster" Target="../slideMasters/slideMaster8.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8.xml"/><Relationship Id="rId4" Type="http://schemas.openxmlformats.org/officeDocument/2006/relationships/image" Target="../media/image2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8.xml"/><Relationship Id="rId4" Type="http://schemas.openxmlformats.org/officeDocument/2006/relationships/image" Target="../media/image30.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8.xml"/><Relationship Id="rId4" Type="http://schemas.openxmlformats.org/officeDocument/2006/relationships/image" Target="../media/image24.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0.png"/><Relationship Id="rId1" Type="http://schemas.openxmlformats.org/officeDocument/2006/relationships/slideMaster" Target="../slideMasters/slideMaster8.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9.emf"/><Relationship Id="rId2" Type="http://schemas.openxmlformats.org/officeDocument/2006/relationships/image" Target="../media/image9.png"/><Relationship Id="rId1" Type="http://schemas.openxmlformats.org/officeDocument/2006/relationships/slideMaster" Target="../slideMasters/slideMaster9.xml"/><Relationship Id="rId6" Type="http://schemas.openxmlformats.org/officeDocument/2006/relationships/image" Target="../media/image8.svg"/><Relationship Id="rId5" Type="http://schemas.openxmlformats.org/officeDocument/2006/relationships/image" Target="../media/image20.png"/><Relationship Id="rId4" Type="http://schemas.openxmlformats.org/officeDocument/2006/relationships/image" Target="../media/image22.sv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Master" Target="../slideMasters/slideMaster9.xml"/><Relationship Id="rId6" Type="http://schemas.openxmlformats.org/officeDocument/2006/relationships/image" Target="../media/image19.emf"/><Relationship Id="rId5" Type="http://schemas.openxmlformats.org/officeDocument/2006/relationships/image" Target="../media/image8.svg"/><Relationship Id="rId4" Type="http://schemas.openxmlformats.org/officeDocument/2006/relationships/image" Target="../media/image7.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Master" Target="../slideMasters/slideMaster9.xml"/><Relationship Id="rId6" Type="http://schemas.openxmlformats.org/officeDocument/2006/relationships/image" Target="../media/image19.emf"/><Relationship Id="rId5" Type="http://schemas.openxmlformats.org/officeDocument/2006/relationships/image" Target="../media/image8.svg"/><Relationship Id="rId4" Type="http://schemas.openxmlformats.org/officeDocument/2006/relationships/image" Target="../media/image7.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9.emf"/><Relationship Id="rId2" Type="http://schemas.openxmlformats.org/officeDocument/2006/relationships/image" Target="../media/image9.png"/><Relationship Id="rId1" Type="http://schemas.openxmlformats.org/officeDocument/2006/relationships/slideMaster" Target="../slideMasters/slideMaster9.xml"/><Relationship Id="rId6" Type="http://schemas.openxmlformats.org/officeDocument/2006/relationships/image" Target="../media/image8.svg"/><Relationship Id="rId5" Type="http://schemas.openxmlformats.org/officeDocument/2006/relationships/image" Target="../media/image20.png"/><Relationship Id="rId4" Type="http://schemas.openxmlformats.org/officeDocument/2006/relationships/image" Target="../media/image26.sv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Master" Target="../slideMasters/slideMaster9.xml"/><Relationship Id="rId6" Type="http://schemas.openxmlformats.org/officeDocument/2006/relationships/image" Target="../media/image19.emf"/><Relationship Id="rId5" Type="http://schemas.openxmlformats.org/officeDocument/2006/relationships/image" Target="../media/image8.svg"/><Relationship Id="rId4" Type="http://schemas.openxmlformats.org/officeDocument/2006/relationships/image" Target="../media/image7.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9.emf"/><Relationship Id="rId2" Type="http://schemas.openxmlformats.org/officeDocument/2006/relationships/image" Target="../media/image9.png"/><Relationship Id="rId1" Type="http://schemas.openxmlformats.org/officeDocument/2006/relationships/slideMaster" Target="../slideMasters/slideMaster9.xml"/><Relationship Id="rId6" Type="http://schemas.openxmlformats.org/officeDocument/2006/relationships/image" Target="../media/image8.svg"/><Relationship Id="rId5" Type="http://schemas.openxmlformats.org/officeDocument/2006/relationships/image" Target="../media/image20.png"/><Relationship Id="rId4" Type="http://schemas.openxmlformats.org/officeDocument/2006/relationships/image" Target="../media/image26.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9.xml"/><Relationship Id="rId6" Type="http://schemas.openxmlformats.org/officeDocument/2006/relationships/image" Target="../media/image19.emf"/><Relationship Id="rId5" Type="http://schemas.openxmlformats.org/officeDocument/2006/relationships/image" Target="../media/image8.svg"/><Relationship Id="rId4"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Master" Target="../slideMasters/slideMaster9.xml"/><Relationship Id="rId5" Type="http://schemas.openxmlformats.org/officeDocument/2006/relationships/image" Target="../media/image19.emf"/><Relationship Id="rId4" Type="http://schemas.openxmlformats.org/officeDocument/2006/relationships/image" Target="../media/image8.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Master" Target="../slideMasters/slideMaster9.xml"/><Relationship Id="rId5" Type="http://schemas.openxmlformats.org/officeDocument/2006/relationships/image" Target="../media/image19.emf"/><Relationship Id="rId4" Type="http://schemas.openxmlformats.org/officeDocument/2006/relationships/image" Target="../media/image8.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Master" Target="../slideMasters/slideMaster9.xml"/><Relationship Id="rId5" Type="http://schemas.openxmlformats.org/officeDocument/2006/relationships/image" Target="../media/image19.emf"/><Relationship Id="rId4" Type="http://schemas.openxmlformats.org/officeDocument/2006/relationships/image" Target="../media/image8.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9.xml"/><Relationship Id="rId6" Type="http://schemas.openxmlformats.org/officeDocument/2006/relationships/image" Target="../media/image19.emf"/><Relationship Id="rId5" Type="http://schemas.openxmlformats.org/officeDocument/2006/relationships/image" Target="../media/image8.svg"/><Relationship Id="rId4" Type="http://schemas.openxmlformats.org/officeDocument/2006/relationships/image" Target="../media/image20.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0.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0.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8.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10.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8.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0.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0.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8.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jpeg"/><Relationship Id="rId1" Type="http://schemas.openxmlformats.org/officeDocument/2006/relationships/slideMaster" Target="../slideMasters/slideMaster10.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2.xml"/><Relationship Id="rId4" Type="http://schemas.openxmlformats.org/officeDocument/2006/relationships/image" Target="../media/image8.sv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12.xml"/><Relationship Id="rId4" Type="http://schemas.openxmlformats.org/officeDocument/2006/relationships/image" Target="../media/image8.sv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2.xml"/><Relationship Id="rId4" Type="http://schemas.openxmlformats.org/officeDocument/2006/relationships/image" Target="../media/image38.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2.xml"/><Relationship Id="rId4" Type="http://schemas.openxmlformats.org/officeDocument/2006/relationships/image" Target="../media/image8.sv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12.xml"/><Relationship Id="rId4" Type="http://schemas.openxmlformats.org/officeDocument/2006/relationships/image" Target="../media/image8.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3.xml"/><Relationship Id="rId5" Type="http://schemas.openxmlformats.org/officeDocument/2006/relationships/image" Target="../media/image19.emf"/><Relationship Id="rId4" Type="http://schemas.openxmlformats.org/officeDocument/2006/relationships/image" Target="../media/image8.sv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13.xml"/><Relationship Id="rId5" Type="http://schemas.openxmlformats.org/officeDocument/2006/relationships/image" Target="../media/image19.emf"/><Relationship Id="rId4" Type="http://schemas.openxmlformats.org/officeDocument/2006/relationships/image" Target="../media/image8.sv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3.xml"/><Relationship Id="rId4" Type="http://schemas.openxmlformats.org/officeDocument/2006/relationships/image" Target="../media/image19.emf"/></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8.jpeg"/><Relationship Id="rId1" Type="http://schemas.openxmlformats.org/officeDocument/2006/relationships/slideMaster" Target="../slideMasters/slideMaster13.xml"/><Relationship Id="rId5" Type="http://schemas.openxmlformats.org/officeDocument/2006/relationships/image" Target="../media/image19.emf"/><Relationship Id="rId4" Type="http://schemas.openxmlformats.org/officeDocument/2006/relationships/image" Target="../media/image8.sv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3.xml"/><Relationship Id="rId5" Type="http://schemas.openxmlformats.org/officeDocument/2006/relationships/image" Target="../media/image19.emf"/><Relationship Id="rId4" Type="http://schemas.openxmlformats.org/officeDocument/2006/relationships/image" Target="../media/image8.sv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13.xml"/><Relationship Id="rId5" Type="http://schemas.openxmlformats.org/officeDocument/2006/relationships/image" Target="../media/image19.emf"/><Relationship Id="rId4" Type="http://schemas.openxmlformats.org/officeDocument/2006/relationships/image" Target="../media/image8.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3.xml"/><Relationship Id="rId4" Type="http://schemas.openxmlformats.org/officeDocument/2006/relationships/image" Target="../media/image19.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9.emf"/><Relationship Id="rId4" Type="http://schemas.openxmlformats.org/officeDocument/2006/relationships/image" Target="../media/image8.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5.xml"/><Relationship Id="rId5" Type="http://schemas.openxmlformats.org/officeDocument/2006/relationships/image" Target="../media/image19.emf"/><Relationship Id="rId4" Type="http://schemas.openxmlformats.org/officeDocument/2006/relationships/image" Target="../media/image8.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19.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9.emf"/><Relationship Id="rId4" Type="http://schemas.openxmlformats.org/officeDocument/2006/relationships/image" Target="../media/image8.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5.xml"/><Relationship Id="rId5" Type="http://schemas.openxmlformats.org/officeDocument/2006/relationships/image" Target="../media/image19.emf"/><Relationship Id="rId4" Type="http://schemas.openxmlformats.org/officeDocument/2006/relationships/image" Target="../media/image8.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19.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9.emf"/><Relationship Id="rId4" Type="http://schemas.openxmlformats.org/officeDocument/2006/relationships/image" Target="../media/image8.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5.xml"/><Relationship Id="rId5" Type="http://schemas.openxmlformats.org/officeDocument/2006/relationships/image" Target="../media/image19.emf"/><Relationship Id="rId4" Type="http://schemas.openxmlformats.org/officeDocument/2006/relationships/image" Target="../media/image8.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19.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19.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5.xml"/><Relationship Id="rId5" Type="http://schemas.openxmlformats.org/officeDocument/2006/relationships/image" Target="../media/image19.emf"/><Relationship Id="rId4" Type="http://schemas.openxmlformats.org/officeDocument/2006/relationships/image" Target="../media/image8.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jpeg"/><Relationship Id="rId1" Type="http://schemas.openxmlformats.org/officeDocument/2006/relationships/slideMaster" Target="../slideMasters/slideMaster5.xml"/><Relationship Id="rId5" Type="http://schemas.openxmlformats.org/officeDocument/2006/relationships/image" Target="../media/image19.emf"/><Relationship Id="rId4" Type="http://schemas.openxmlformats.org/officeDocument/2006/relationships/image" Target="../media/image8.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Master" Target="../slideMasters/slideMaster5.xml"/><Relationship Id="rId5" Type="http://schemas.openxmlformats.org/officeDocument/2006/relationships/image" Target="../media/image19.emf"/><Relationship Id="rId4" Type="http://schemas.openxmlformats.org/officeDocument/2006/relationships/image" Target="../media/image8.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eg"/><Relationship Id="rId1" Type="http://schemas.openxmlformats.org/officeDocument/2006/relationships/slideMaster" Target="../slideMasters/slideMaster5.xml"/><Relationship Id="rId5" Type="http://schemas.openxmlformats.org/officeDocument/2006/relationships/image" Target="../media/image19.emf"/><Relationship Id="rId4" Type="http://schemas.openxmlformats.org/officeDocument/2006/relationships/image" Target="../media/image8.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jpeg"/><Relationship Id="rId1" Type="http://schemas.openxmlformats.org/officeDocument/2006/relationships/slideMaster" Target="../slideMasters/slideMaster5.xml"/><Relationship Id="rId5" Type="http://schemas.openxmlformats.org/officeDocument/2006/relationships/image" Target="../media/image19.emf"/><Relationship Id="rId4" Type="http://schemas.openxmlformats.org/officeDocument/2006/relationships/image" Target="../media/image8.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19.emf"/></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9.emf"/><Relationship Id="rId4" Type="http://schemas.openxmlformats.org/officeDocument/2006/relationships/image" Target="../media/image8.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9.emf"/><Relationship Id="rId4" Type="http://schemas.openxmlformats.org/officeDocument/2006/relationships/image" Target="../media/image8.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9.emf"/><Relationship Id="rId4" Type="http://schemas.openxmlformats.org/officeDocument/2006/relationships/image" Target="../media/image8.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5.xml"/><Relationship Id="rId5" Type="http://schemas.openxmlformats.org/officeDocument/2006/relationships/image" Target="../media/image19.emf"/><Relationship Id="rId4" Type="http://schemas.openxmlformats.org/officeDocument/2006/relationships/image" Target="../media/image8.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5.xml"/><Relationship Id="rId5" Type="http://schemas.openxmlformats.org/officeDocument/2006/relationships/image" Target="../media/image19.emf"/><Relationship Id="rId4" Type="http://schemas.openxmlformats.org/officeDocument/2006/relationships/image" Target="../media/image8.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5.xml"/><Relationship Id="rId5" Type="http://schemas.openxmlformats.org/officeDocument/2006/relationships/image" Target="../media/image19.emf"/><Relationship Id="rId4" Type="http://schemas.openxmlformats.org/officeDocument/2006/relationships/image" Target="../media/image8.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19.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19.e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19.emf"/></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9.emf"/><Relationship Id="rId4" Type="http://schemas.openxmlformats.org/officeDocument/2006/relationships/image" Target="../media/image8.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9.emf"/><Relationship Id="rId4" Type="http://schemas.openxmlformats.org/officeDocument/2006/relationships/image" Target="../media/image8.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9.emf"/><Relationship Id="rId4" Type="http://schemas.openxmlformats.org/officeDocument/2006/relationships/image" Target="../media/image8.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5.xml"/><Relationship Id="rId5" Type="http://schemas.openxmlformats.org/officeDocument/2006/relationships/image" Target="../media/image19.emf"/><Relationship Id="rId4" Type="http://schemas.openxmlformats.org/officeDocument/2006/relationships/image" Target="../media/image8.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5.xml"/><Relationship Id="rId5" Type="http://schemas.openxmlformats.org/officeDocument/2006/relationships/image" Target="../media/image19.emf"/><Relationship Id="rId4" Type="http://schemas.openxmlformats.org/officeDocument/2006/relationships/image" Target="../media/image8.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5.xml"/><Relationship Id="rId5" Type="http://schemas.openxmlformats.org/officeDocument/2006/relationships/image" Target="../media/image19.emf"/><Relationship Id="rId4" Type="http://schemas.openxmlformats.org/officeDocument/2006/relationships/image" Target="../media/image8.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19.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19.emf"/></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19.emf"/></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8.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8.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8.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8.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6.xml"/><Relationship Id="rId4" Type="http://schemas.openxmlformats.org/officeDocument/2006/relationships/image" Target="../media/image8.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6.xml"/><Relationship Id="rId4" Type="http://schemas.openxmlformats.org/officeDocument/2006/relationships/image" Target="../media/image8.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6.xml"/><Relationship Id="rId4" Type="http://schemas.openxmlformats.org/officeDocument/2006/relationships/image" Target="../media/image8.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6.xml"/><Relationship Id="rId4" Type="http://schemas.openxmlformats.org/officeDocument/2006/relationships/image" Target="../media/image8.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8.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8.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8.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8.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Master">
    <p:spTree>
      <p:nvGrpSpPr>
        <p:cNvPr id="1" name=""/>
        <p:cNvGrpSpPr/>
        <p:nvPr/>
      </p:nvGrpSpPr>
      <p:grpSpPr>
        <a:xfrm>
          <a:off x="0" y="0"/>
          <a:ext cx="0" cy="0"/>
          <a:chOff x="0" y="0"/>
          <a:chExt cx="0" cy="0"/>
        </a:xfrm>
      </p:grpSpPr>
      <p:pic>
        <p:nvPicPr>
          <p:cNvPr id="7" name="Picture 6" descr="A picture containing animal&#10;&#10;Description automatically generated">
            <a:extLst>
              <a:ext uri="{FF2B5EF4-FFF2-40B4-BE49-F238E27FC236}">
                <a16:creationId xmlns:a16="http://schemas.microsoft.com/office/drawing/2014/main" id="{0629086A-92FB-433C-B19B-6A2F0CD37A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396"/>
            <a:ext cx="12192001" cy="6859396"/>
          </a:xfrm>
          <a:prstGeom prst="rect">
            <a:avLst/>
          </a:prstGeom>
        </p:spPr>
      </p:pic>
      <p:sp>
        <p:nvSpPr>
          <p:cNvPr id="6" name="Rectangle 5">
            <a:extLst>
              <a:ext uri="{FF2B5EF4-FFF2-40B4-BE49-F238E27FC236}">
                <a16:creationId xmlns:a16="http://schemas.microsoft.com/office/drawing/2014/main" id="{D0F0EF3B-C7B0-4EF4-B31C-B1D542DBA723}"/>
              </a:ext>
            </a:extLst>
          </p:cNvPr>
          <p:cNvSpPr/>
          <p:nvPr userDrawn="1"/>
        </p:nvSpPr>
        <p:spPr>
          <a:xfrm>
            <a:off x="0" y="-1397"/>
            <a:ext cx="12191999" cy="6859395"/>
          </a:xfrm>
          <a:prstGeom prst="rect">
            <a:avLst/>
          </a:prstGeom>
          <a:gradFill>
            <a:gsLst>
              <a:gs pos="59000">
                <a:srgbClr val="000063">
                  <a:alpha val="96000"/>
                </a:srgbClr>
              </a:gs>
              <a:gs pos="25000">
                <a:srgbClr val="2C67FF">
                  <a:alpha val="0"/>
                </a:srgbClr>
              </a:gs>
            </a:gsLst>
            <a:lin ang="13500000" scaled="1"/>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pic>
        <p:nvPicPr>
          <p:cNvPr id="8" name="Graphic 7">
            <a:extLst>
              <a:ext uri="{FF2B5EF4-FFF2-40B4-BE49-F238E27FC236}">
                <a16:creationId xmlns:a16="http://schemas.microsoft.com/office/drawing/2014/main" id="{EDFCCB33-CEE6-4882-A543-9373C6B5CED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4884" y="514919"/>
            <a:ext cx="3442702" cy="830997"/>
          </a:xfrm>
          <a:prstGeom prst="rect">
            <a:avLst/>
          </a:prstGeom>
        </p:spPr>
      </p:pic>
      <p:cxnSp>
        <p:nvCxnSpPr>
          <p:cNvPr id="10" name="Straight Connector 9">
            <a:extLst>
              <a:ext uri="{FF2B5EF4-FFF2-40B4-BE49-F238E27FC236}">
                <a16:creationId xmlns:a16="http://schemas.microsoft.com/office/drawing/2014/main" id="{84E45249-1FFB-4BF6-9809-1CFEFC1C750C}"/>
              </a:ext>
            </a:extLst>
          </p:cNvPr>
          <p:cNvCxnSpPr>
            <a:cxnSpLocks/>
          </p:cNvCxnSpPr>
          <p:nvPr userDrawn="1"/>
        </p:nvCxnSpPr>
        <p:spPr bwMode="white">
          <a:xfrm flipH="1">
            <a:off x="540000" y="2700000"/>
            <a:ext cx="2169460" cy="0"/>
          </a:xfrm>
          <a:prstGeom prst="line">
            <a:avLst/>
          </a:prstGeom>
          <a:noFill/>
          <a:ln w="9525" cap="flat" cmpd="sng" algn="ctr">
            <a:solidFill>
              <a:schemeClr val="accent3"/>
            </a:solidFill>
            <a:prstDash val="solid"/>
            <a:miter lim="800000"/>
          </a:ln>
          <a:effectLst/>
        </p:spPr>
      </p:cxnSp>
      <p:sp>
        <p:nvSpPr>
          <p:cNvPr id="12" name="Text Placeholder 11">
            <a:extLst>
              <a:ext uri="{FF2B5EF4-FFF2-40B4-BE49-F238E27FC236}">
                <a16:creationId xmlns:a16="http://schemas.microsoft.com/office/drawing/2014/main" id="{3AA2AB1A-790C-442E-A86F-64F0C875F4EF}"/>
              </a:ext>
            </a:extLst>
          </p:cNvPr>
          <p:cNvSpPr>
            <a:spLocks noGrp="1"/>
          </p:cNvSpPr>
          <p:nvPr>
            <p:ph type="body" sz="quarter" idx="13" hasCustomPrompt="1"/>
          </p:nvPr>
        </p:nvSpPr>
        <p:spPr>
          <a:xfrm>
            <a:off x="448504" y="2772000"/>
            <a:ext cx="7272000" cy="1462088"/>
          </a:xfrm>
        </p:spPr>
        <p:txBody>
          <a:bodyPr wrap="square" lIns="36000" tIns="36000" rIns="36000" bIns="36000">
            <a:noAutofit/>
          </a:bodyPr>
          <a:lstStyle>
            <a:lvl1pPr marL="0" indent="0">
              <a:lnSpc>
                <a:spcPct val="100000"/>
              </a:lnSpc>
              <a:spcAft>
                <a:spcPts val="4800"/>
              </a:spcAft>
              <a:buNone/>
              <a:defRPr sz="54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Presentation Title</a:t>
            </a:r>
            <a:endParaRPr lang="en-GB"/>
          </a:p>
        </p:txBody>
      </p:sp>
      <p:sp>
        <p:nvSpPr>
          <p:cNvPr id="13" name="Text Placeholder 11">
            <a:extLst>
              <a:ext uri="{FF2B5EF4-FFF2-40B4-BE49-F238E27FC236}">
                <a16:creationId xmlns:a16="http://schemas.microsoft.com/office/drawing/2014/main" id="{8C2E8323-7BAC-4917-94FA-39D32BADEAE5}"/>
              </a:ext>
            </a:extLst>
          </p:cNvPr>
          <p:cNvSpPr>
            <a:spLocks noGrp="1"/>
          </p:cNvSpPr>
          <p:nvPr>
            <p:ph type="body" sz="quarter" idx="14" hasCustomPrompt="1"/>
          </p:nvPr>
        </p:nvSpPr>
        <p:spPr>
          <a:xfrm>
            <a:off x="488848" y="6410916"/>
            <a:ext cx="2193843" cy="365125"/>
          </a:xfrm>
        </p:spPr>
        <p:txBody>
          <a:bodyPr wrap="square" lIns="36000" tIns="36000" rIns="36000" bIns="36000">
            <a:noAutofit/>
          </a:bodyPr>
          <a:lstStyle>
            <a:lvl1pPr marL="0" indent="0" algn="r">
              <a:lnSpc>
                <a:spcPct val="90000"/>
              </a:lnSpc>
              <a:buNone/>
              <a:defRPr sz="1400" b="0" cap="all" baseline="0">
                <a:solidFill>
                  <a:schemeClr val="accent3"/>
                </a:solidFill>
              </a:defRPr>
            </a:lvl1pPr>
            <a:lvl2pPr>
              <a:buNone/>
              <a:defRPr sz="5400" b="1"/>
            </a:lvl2pPr>
            <a:lvl3pPr>
              <a:buNone/>
              <a:defRPr sz="5400" b="1"/>
            </a:lvl3pPr>
            <a:lvl4pPr>
              <a:buNone/>
              <a:defRPr sz="5400" b="1"/>
            </a:lvl4pPr>
            <a:lvl5pPr>
              <a:buNone/>
              <a:defRPr sz="5400" b="1"/>
            </a:lvl5pPr>
          </a:lstStyle>
          <a:p>
            <a:pPr lvl="0"/>
            <a:r>
              <a:rPr lang="en-US"/>
              <a:t>Presenter NAME</a:t>
            </a:r>
            <a:endParaRPr lang="en-GB"/>
          </a:p>
        </p:txBody>
      </p:sp>
      <p:sp>
        <p:nvSpPr>
          <p:cNvPr id="19" name="Text Placeholder 11">
            <a:extLst>
              <a:ext uri="{FF2B5EF4-FFF2-40B4-BE49-F238E27FC236}">
                <a16:creationId xmlns:a16="http://schemas.microsoft.com/office/drawing/2014/main" id="{A552870C-C994-4DDB-BA98-FD0FE3461583}"/>
              </a:ext>
            </a:extLst>
          </p:cNvPr>
          <p:cNvSpPr>
            <a:spLocks noGrp="1"/>
          </p:cNvSpPr>
          <p:nvPr>
            <p:ph type="body" sz="quarter" idx="15" hasCustomPrompt="1"/>
          </p:nvPr>
        </p:nvSpPr>
        <p:spPr>
          <a:xfrm>
            <a:off x="2802631" y="6410916"/>
            <a:ext cx="2399460" cy="365125"/>
          </a:xfrm>
        </p:spPr>
        <p:txBody>
          <a:bodyPr wrap="square" lIns="36000" tIns="36000" rIns="36000" bIns="36000">
            <a:noAutofit/>
          </a:bodyPr>
          <a:lstStyle>
            <a:lvl1pPr marL="0" indent="0">
              <a:lnSpc>
                <a:spcPct val="90000"/>
              </a:lnSpc>
              <a:buNone/>
              <a:defRPr sz="1400" b="0">
                <a:solidFill>
                  <a:schemeClr val="accent3"/>
                </a:solidFill>
              </a:defRPr>
            </a:lvl1pPr>
            <a:lvl2pPr>
              <a:buNone/>
              <a:defRPr sz="5400" b="1"/>
            </a:lvl2pPr>
            <a:lvl3pPr>
              <a:buNone/>
              <a:defRPr sz="5400" b="1"/>
            </a:lvl3pPr>
            <a:lvl4pPr>
              <a:buNone/>
              <a:defRPr sz="5400" b="1"/>
            </a:lvl4pPr>
            <a:lvl5pPr>
              <a:buNone/>
              <a:defRPr sz="5400" b="1"/>
            </a:lvl5pPr>
          </a:lstStyle>
          <a:p>
            <a:pPr lvl="0"/>
            <a:r>
              <a:rPr lang="en-US"/>
              <a:t>Date (e.g. 7th January 2021)</a:t>
            </a:r>
            <a:endParaRPr lang="en-GB"/>
          </a:p>
        </p:txBody>
      </p:sp>
      <p:sp>
        <p:nvSpPr>
          <p:cNvPr id="15" name="TextBox 14">
            <a:extLst>
              <a:ext uri="{FF2B5EF4-FFF2-40B4-BE49-F238E27FC236}">
                <a16:creationId xmlns:a16="http://schemas.microsoft.com/office/drawing/2014/main" id="{DD3007B4-0C33-4097-B232-A22B99B8D59B}"/>
              </a:ext>
            </a:extLst>
          </p:cNvPr>
          <p:cNvSpPr txBox="1"/>
          <p:nvPr userDrawn="1"/>
        </p:nvSpPr>
        <p:spPr>
          <a:xfrm>
            <a:off x="9582760" y="6416710"/>
            <a:ext cx="2456858" cy="246221"/>
          </a:xfrm>
          <a:prstGeom prst="rect">
            <a:avLst/>
          </a:prstGeom>
          <a:noFill/>
        </p:spPr>
        <p:txBody>
          <a:bodyPr wrap="square" rtlCol="0">
            <a:spAutoFit/>
          </a:bodyPr>
          <a:lstStyle/>
          <a:p>
            <a:pPr algn="r"/>
            <a:r>
              <a:rPr lang="en-US" sz="1000">
                <a:solidFill>
                  <a:prstClr val="white"/>
                </a:solidFill>
                <a:cs typeface="Arial" panose="020B0604020202020204" pitchFamily="34" charset="0"/>
              </a:rPr>
              <a:t>©2021 Cognizant.</a:t>
            </a:r>
            <a:endParaRPr lang="en-US" sz="1000">
              <a:solidFill>
                <a:prstClr val="white"/>
              </a:solidFill>
              <a:latin typeface="Calibri" panose="020F0502020204030204"/>
            </a:endParaRPr>
          </a:p>
        </p:txBody>
      </p:sp>
    </p:spTree>
    <p:extLst>
      <p:ext uri="{BB962C8B-B14F-4D97-AF65-F5344CB8AC3E}">
        <p14:creationId xmlns:p14="http://schemas.microsoft.com/office/powerpoint/2010/main" val="1446203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 Light">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A97AB499-F20C-42C9-9A6B-B0E6DE417516}"/>
              </a:ext>
            </a:extLst>
          </p:cNvPr>
          <p:cNvCxnSpPr>
            <a:cxnSpLocks/>
          </p:cNvCxnSpPr>
          <p:nvPr userDrawn="1"/>
        </p:nvCxnSpPr>
        <p:spPr bwMode="white">
          <a:xfrm flipH="1">
            <a:off x="908300" y="4435138"/>
            <a:ext cx="1080000" cy="0"/>
          </a:xfrm>
          <a:prstGeom prst="line">
            <a:avLst/>
          </a:prstGeom>
          <a:noFill/>
          <a:ln w="9525" cap="flat" cmpd="sng" algn="ctr">
            <a:solidFill>
              <a:schemeClr val="accent3"/>
            </a:solidFill>
            <a:prstDash val="solid"/>
            <a:miter lim="800000"/>
          </a:ln>
          <a:effectLst/>
        </p:spPr>
      </p:cxnSp>
      <p:sp>
        <p:nvSpPr>
          <p:cNvPr id="14" name="Text Placeholder 11">
            <a:extLst>
              <a:ext uri="{FF2B5EF4-FFF2-40B4-BE49-F238E27FC236}">
                <a16:creationId xmlns:a16="http://schemas.microsoft.com/office/drawing/2014/main" id="{3D01BDE2-1B53-4088-8EF2-C2CC023B2A16}"/>
              </a:ext>
            </a:extLst>
          </p:cNvPr>
          <p:cNvSpPr>
            <a:spLocks noGrp="1"/>
          </p:cNvSpPr>
          <p:nvPr>
            <p:ph type="body" sz="quarter" idx="14" hasCustomPrompt="1"/>
          </p:nvPr>
        </p:nvSpPr>
        <p:spPr>
          <a:xfrm>
            <a:off x="842204" y="1417320"/>
            <a:ext cx="7272000" cy="3467273"/>
          </a:xfrm>
        </p:spPr>
        <p:txBody>
          <a:bodyPr wrap="square" lIns="36000" tIns="36000" rIns="36000" bIns="36000" anchor="b" anchorCtr="0">
            <a:noAutofit/>
          </a:bodyPr>
          <a:lstStyle>
            <a:lvl1pPr marL="0" indent="0">
              <a:lnSpc>
                <a:spcPct val="100000"/>
              </a:lnSpc>
              <a:spcAft>
                <a:spcPts val="4800"/>
              </a:spcAft>
              <a:buNone/>
              <a:defRPr sz="240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00</a:t>
            </a:r>
            <a:endParaRPr lang="en-GB"/>
          </a:p>
        </p:txBody>
      </p:sp>
      <p:sp>
        <p:nvSpPr>
          <p:cNvPr id="8" name="Text Placeholder 11">
            <a:extLst>
              <a:ext uri="{FF2B5EF4-FFF2-40B4-BE49-F238E27FC236}">
                <a16:creationId xmlns:a16="http://schemas.microsoft.com/office/drawing/2014/main" id="{405D91B7-62C3-42C7-B224-C36E92DD63CF}"/>
              </a:ext>
            </a:extLst>
          </p:cNvPr>
          <p:cNvSpPr>
            <a:spLocks noGrp="1"/>
          </p:cNvSpPr>
          <p:nvPr>
            <p:ph type="body" sz="quarter" idx="13" hasCustomPrompt="1"/>
          </p:nvPr>
        </p:nvSpPr>
        <p:spPr>
          <a:xfrm>
            <a:off x="842204" y="4590898"/>
            <a:ext cx="7272000" cy="1462088"/>
          </a:xfrm>
        </p:spPr>
        <p:txBody>
          <a:bodyPr wrap="square" lIns="36000" tIns="36000" rIns="36000" bIns="36000">
            <a:noAutofit/>
          </a:bodyPr>
          <a:lstStyle>
            <a:lvl1pPr marL="0" indent="0">
              <a:lnSpc>
                <a:spcPct val="100000"/>
              </a:lnSpc>
              <a:spcAft>
                <a:spcPts val="3200"/>
              </a:spcAft>
              <a:buFont typeface="Arial" panose="020B0604020202020204" pitchFamily="34" charset="0"/>
              <a:buNone/>
              <a:defRPr sz="3600" b="1">
                <a:solidFill>
                  <a:schemeClr val="accent1"/>
                </a:solidFill>
              </a:defRPr>
            </a:lvl1pPr>
            <a:lvl2pPr>
              <a:spcAft>
                <a:spcPts val="3200"/>
              </a:spcAft>
              <a:buNone/>
              <a:defRPr sz="3600" b="1">
                <a:solidFill>
                  <a:schemeClr val="bg1"/>
                </a:solidFill>
              </a:defRPr>
            </a:lvl2pPr>
            <a:lvl3pPr>
              <a:spcAft>
                <a:spcPts val="3200"/>
              </a:spcAft>
              <a:buNone/>
              <a:defRPr sz="3600" b="1">
                <a:solidFill>
                  <a:schemeClr val="bg1"/>
                </a:solidFill>
              </a:defRPr>
            </a:lvl3pPr>
            <a:lvl4pPr>
              <a:spcAft>
                <a:spcPts val="3200"/>
              </a:spcAft>
              <a:buNone/>
              <a:defRPr sz="3600" b="1">
                <a:solidFill>
                  <a:schemeClr val="bg1"/>
                </a:solidFill>
              </a:defRPr>
            </a:lvl4pPr>
            <a:lvl5pPr>
              <a:buNone/>
              <a:defRPr sz="3600" b="1">
                <a:solidFill>
                  <a:schemeClr val="bg1"/>
                </a:solidFill>
              </a:defRPr>
            </a:lvl5pPr>
            <a:lvl6pPr>
              <a:buNone/>
              <a:defRPr sz="3600" b="1">
                <a:solidFill>
                  <a:schemeClr val="bg1"/>
                </a:solidFill>
              </a:defRPr>
            </a:lvl6pPr>
          </a:lstStyle>
          <a:p>
            <a:pPr lvl="0"/>
            <a:r>
              <a:rPr lang="en-US"/>
              <a:t>Divider / Section Break</a:t>
            </a:r>
            <a:endParaRPr lang="en-GB"/>
          </a:p>
        </p:txBody>
      </p:sp>
      <p:grpSp>
        <p:nvGrpSpPr>
          <p:cNvPr id="10" name="Group 9">
            <a:extLst>
              <a:ext uri="{FF2B5EF4-FFF2-40B4-BE49-F238E27FC236}">
                <a16:creationId xmlns:a16="http://schemas.microsoft.com/office/drawing/2014/main" id="{9A6F4EBC-4A67-4E71-A886-912AB2BB753D}"/>
              </a:ext>
            </a:extLst>
          </p:cNvPr>
          <p:cNvGrpSpPr/>
          <p:nvPr userDrawn="1"/>
        </p:nvGrpSpPr>
        <p:grpSpPr>
          <a:xfrm>
            <a:off x="0" y="6230056"/>
            <a:ext cx="12192000" cy="627943"/>
            <a:chOff x="0" y="6242756"/>
            <a:chExt cx="12192000" cy="627943"/>
          </a:xfrm>
        </p:grpSpPr>
        <p:sp>
          <p:nvSpPr>
            <p:cNvPr id="11" name="Rectangle 10">
              <a:extLst>
                <a:ext uri="{FF2B5EF4-FFF2-40B4-BE49-F238E27FC236}">
                  <a16:creationId xmlns:a16="http://schemas.microsoft.com/office/drawing/2014/main" id="{C1D4EA86-1255-469A-8059-258CBF10F885}"/>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TextBox 15">
              <a:extLst>
                <a:ext uri="{FF2B5EF4-FFF2-40B4-BE49-F238E27FC236}">
                  <a16:creationId xmlns:a16="http://schemas.microsoft.com/office/drawing/2014/main" id="{8254563B-2F2C-4296-A68C-5ACAB438972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Tree>
    <p:extLst>
      <p:ext uri="{BB962C8B-B14F-4D97-AF65-F5344CB8AC3E}">
        <p14:creationId xmlns:p14="http://schemas.microsoft.com/office/powerpoint/2010/main" val="16773053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ouble Custom Content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Dark Custom Content – Double</a:t>
            </a:r>
            <a:endParaRPr lang="en-GB" dirty="0"/>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12" name="Content Placeholder 4">
            <a:extLst>
              <a:ext uri="{FF2B5EF4-FFF2-40B4-BE49-F238E27FC236}">
                <a16:creationId xmlns:a16="http://schemas.microsoft.com/office/drawing/2014/main" id="{9BADDB23-085D-4EC5-A309-AF2F050F63E6}"/>
              </a:ext>
            </a:extLst>
          </p:cNvPr>
          <p:cNvSpPr>
            <a:spLocks noGrp="1"/>
          </p:cNvSpPr>
          <p:nvPr>
            <p:ph sz="quarter" idx="14" hasCustomPrompt="1"/>
          </p:nvPr>
        </p:nvSpPr>
        <p:spPr>
          <a:xfrm>
            <a:off x="555735" y="1422989"/>
            <a:ext cx="5540265" cy="4263436"/>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
        <p:nvSpPr>
          <p:cNvPr id="13" name="Content Placeholder 4">
            <a:extLst>
              <a:ext uri="{FF2B5EF4-FFF2-40B4-BE49-F238E27FC236}">
                <a16:creationId xmlns:a16="http://schemas.microsoft.com/office/drawing/2014/main" id="{21F156D5-06A8-40F6-9275-B54966C41A2C}"/>
              </a:ext>
            </a:extLst>
          </p:cNvPr>
          <p:cNvSpPr>
            <a:spLocks noGrp="1"/>
          </p:cNvSpPr>
          <p:nvPr>
            <p:ph sz="quarter" idx="15" hasCustomPrompt="1"/>
          </p:nvPr>
        </p:nvSpPr>
        <p:spPr>
          <a:xfrm>
            <a:off x="6096000" y="1422989"/>
            <a:ext cx="5540265" cy="4263436"/>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388200984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ouble Custom Content - Ligh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Light Custom Content – Double</a:t>
            </a:r>
            <a:endParaRPr lang="en-GB" dirty="0"/>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12" name="Content Placeholder 4">
            <a:extLst>
              <a:ext uri="{FF2B5EF4-FFF2-40B4-BE49-F238E27FC236}">
                <a16:creationId xmlns:a16="http://schemas.microsoft.com/office/drawing/2014/main" id="{9BADDB23-085D-4EC5-A309-AF2F050F63E6}"/>
              </a:ext>
            </a:extLst>
          </p:cNvPr>
          <p:cNvSpPr>
            <a:spLocks noGrp="1"/>
          </p:cNvSpPr>
          <p:nvPr>
            <p:ph sz="quarter" idx="14" hasCustomPrompt="1"/>
          </p:nvPr>
        </p:nvSpPr>
        <p:spPr>
          <a:xfrm>
            <a:off x="555735" y="1422989"/>
            <a:ext cx="5540265" cy="4263436"/>
          </a:xfrm>
        </p:spPr>
        <p:txBody>
          <a:bodyPr/>
          <a:lstStyle>
            <a:lvl1pPr algn="ctr">
              <a:buNone/>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
        <p:nvSpPr>
          <p:cNvPr id="13" name="Content Placeholder 4">
            <a:extLst>
              <a:ext uri="{FF2B5EF4-FFF2-40B4-BE49-F238E27FC236}">
                <a16:creationId xmlns:a16="http://schemas.microsoft.com/office/drawing/2014/main" id="{21F156D5-06A8-40F6-9275-B54966C41A2C}"/>
              </a:ext>
            </a:extLst>
          </p:cNvPr>
          <p:cNvSpPr>
            <a:spLocks noGrp="1"/>
          </p:cNvSpPr>
          <p:nvPr>
            <p:ph sz="quarter" idx="15" hasCustomPrompt="1"/>
          </p:nvPr>
        </p:nvSpPr>
        <p:spPr>
          <a:xfrm>
            <a:off x="6096000" y="1422989"/>
            <a:ext cx="5540265" cy="4263436"/>
          </a:xfrm>
        </p:spPr>
        <p:txBody>
          <a:bodyPr/>
          <a:lstStyle>
            <a:lvl1pPr algn="ctr">
              <a:buNone/>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243144597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 Laptop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dirty="0"/>
              <a:t>Header copy 18pt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5" name="Group 14">
            <a:extLst>
              <a:ext uri="{FF2B5EF4-FFF2-40B4-BE49-F238E27FC236}">
                <a16:creationId xmlns:a16="http://schemas.microsoft.com/office/drawing/2014/main" id="{7C96D6C8-C54D-44B7-85F5-E6844CA70DCC}"/>
              </a:ext>
            </a:extLst>
          </p:cNvPr>
          <p:cNvGrpSpPr/>
          <p:nvPr/>
        </p:nvGrpSpPr>
        <p:grpSpPr>
          <a:xfrm>
            <a:off x="4072159" y="589356"/>
            <a:ext cx="8043641" cy="5367199"/>
            <a:chOff x="8647085" y="1712312"/>
            <a:chExt cx="15423342" cy="10291376"/>
          </a:xfrm>
        </p:grpSpPr>
        <p:pic>
          <p:nvPicPr>
            <p:cNvPr id="25" name="Graphic 24">
              <a:extLst>
                <a:ext uri="{FF2B5EF4-FFF2-40B4-BE49-F238E27FC236}">
                  <a16:creationId xmlns:a16="http://schemas.microsoft.com/office/drawing/2014/main" id="{4230EC26-0D4F-4A4F-B2A7-8FC85EF793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47085" y="1712312"/>
              <a:ext cx="15423342" cy="10291376"/>
            </a:xfrm>
            <a:prstGeom prst="rect">
              <a:avLst/>
            </a:prstGeom>
          </p:spPr>
        </p:pic>
        <p:sp>
          <p:nvSpPr>
            <p:cNvPr id="26" name="Rectangle 25">
              <a:extLst>
                <a:ext uri="{FF2B5EF4-FFF2-40B4-BE49-F238E27FC236}">
                  <a16:creationId xmlns:a16="http://schemas.microsoft.com/office/drawing/2014/main" id="{7BBCE025-E38F-452C-AA22-03AC05B2F36B}"/>
                </a:ext>
              </a:extLst>
            </p:cNvPr>
            <p:cNvSpPr/>
            <p:nvPr/>
          </p:nvSpPr>
          <p:spPr>
            <a:xfrm>
              <a:off x="11115802" y="3761656"/>
              <a:ext cx="10369152" cy="6696744"/>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7C9E8"/>
                </a:solidFill>
                <a:effectLst/>
                <a:uLnTx/>
                <a:uFillTx/>
                <a:latin typeface="Skyscanner Relative Book"/>
                <a:ea typeface="+mn-ea"/>
                <a:cs typeface="+mn-cs"/>
              </a:endParaRPr>
            </a:p>
          </p:txBody>
        </p:sp>
      </p:grpSp>
      <p:sp>
        <p:nvSpPr>
          <p:cNvPr id="27" name="Picture Placeholder 2">
            <a:extLst>
              <a:ext uri="{FF2B5EF4-FFF2-40B4-BE49-F238E27FC236}">
                <a16:creationId xmlns:a16="http://schemas.microsoft.com/office/drawing/2014/main" id="{70784FE7-A1B8-40F4-87B2-50C4778C3203}"/>
              </a:ext>
            </a:extLst>
          </p:cNvPr>
          <p:cNvSpPr>
            <a:spLocks noGrp="1"/>
          </p:cNvSpPr>
          <p:nvPr>
            <p:ph type="pic" sz="quarter" idx="34" hasCustomPrompt="1"/>
          </p:nvPr>
        </p:nvSpPr>
        <p:spPr>
          <a:xfrm>
            <a:off x="5276850" y="1607893"/>
            <a:ext cx="5562600" cy="3636000"/>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287576"/>
            <a:ext cx="707378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Text / Laptop 1</a:t>
            </a:r>
          </a:p>
        </p:txBody>
      </p:sp>
    </p:spTree>
    <p:extLst>
      <p:ext uri="{BB962C8B-B14F-4D97-AF65-F5344CB8AC3E}">
        <p14:creationId xmlns:p14="http://schemas.microsoft.com/office/powerpoint/2010/main" val="271717445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 Laptop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dirty="0"/>
              <a:t>Header copy 18pt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dirty="0"/>
              <a:t>Body copy 12pt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287576"/>
            <a:ext cx="707378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Text / Laptop 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25" name="Graphic 24">
            <a:extLst>
              <a:ext uri="{FF2B5EF4-FFF2-40B4-BE49-F238E27FC236}">
                <a16:creationId xmlns:a16="http://schemas.microsoft.com/office/drawing/2014/main" id="{4230EC26-0D4F-4A4F-B2A7-8FC85EF793CF}"/>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4286250" y="1483171"/>
            <a:ext cx="7123326" cy="4074746"/>
          </a:xfrm>
          <a:prstGeom prst="rect">
            <a:avLst/>
          </a:prstGeom>
          <a:effectLst>
            <a:glow rad="228600">
              <a:schemeClr val="accent5">
                <a:satMod val="175000"/>
                <a:alpha val="15000"/>
              </a:schemeClr>
            </a:glow>
          </a:effectLst>
        </p:spPr>
      </p:pic>
      <p:sp>
        <p:nvSpPr>
          <p:cNvPr id="27" name="Picture Placeholder 2">
            <a:extLst>
              <a:ext uri="{FF2B5EF4-FFF2-40B4-BE49-F238E27FC236}">
                <a16:creationId xmlns:a16="http://schemas.microsoft.com/office/drawing/2014/main" id="{70784FE7-A1B8-40F4-87B2-50C4778C3203}"/>
              </a:ext>
            </a:extLst>
          </p:cNvPr>
          <p:cNvSpPr>
            <a:spLocks noGrp="1"/>
          </p:cNvSpPr>
          <p:nvPr>
            <p:ph type="pic" sz="quarter" idx="34" hasCustomPrompt="1"/>
          </p:nvPr>
        </p:nvSpPr>
        <p:spPr>
          <a:xfrm>
            <a:off x="5152564" y="1671832"/>
            <a:ext cx="5459904" cy="3492000"/>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spTree>
    <p:extLst>
      <p:ext uri="{BB962C8B-B14F-4D97-AF65-F5344CB8AC3E}">
        <p14:creationId xmlns:p14="http://schemas.microsoft.com/office/powerpoint/2010/main" val="201979944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 Mobile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287576"/>
            <a:ext cx="707378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Text / Mobile 1</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3" name="Picture 12">
            <a:extLst>
              <a:ext uri="{FF2B5EF4-FFF2-40B4-BE49-F238E27FC236}">
                <a16:creationId xmlns:a16="http://schemas.microsoft.com/office/drawing/2014/main" id="{F2AE0916-A762-442A-BBF2-E1BCCBE44A6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182170" y="440749"/>
            <a:ext cx="2724833" cy="5442200"/>
          </a:xfrm>
          <a:prstGeom prst="rect">
            <a:avLst/>
          </a:prstGeom>
          <a:effectLst/>
        </p:spPr>
      </p:pic>
      <p:sp>
        <p:nvSpPr>
          <p:cNvPr id="15" name="Picture Placeholder 20">
            <a:extLst>
              <a:ext uri="{FF2B5EF4-FFF2-40B4-BE49-F238E27FC236}">
                <a16:creationId xmlns:a16="http://schemas.microsoft.com/office/drawing/2014/main" id="{7F684356-C9FC-44C5-BC12-E1061046A40E}"/>
              </a:ext>
            </a:extLst>
          </p:cNvPr>
          <p:cNvSpPr>
            <a:spLocks noGrp="1"/>
          </p:cNvSpPr>
          <p:nvPr>
            <p:ph type="pic" sz="quarter" idx="35" hasCustomPrompt="1"/>
          </p:nvPr>
        </p:nvSpPr>
        <p:spPr>
          <a:xfrm>
            <a:off x="7333198" y="592039"/>
            <a:ext cx="2412465" cy="5151120"/>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spTree>
    <p:extLst>
      <p:ext uri="{BB962C8B-B14F-4D97-AF65-F5344CB8AC3E}">
        <p14:creationId xmlns:p14="http://schemas.microsoft.com/office/powerpoint/2010/main" val="42938358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 Mobile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287576"/>
            <a:ext cx="707378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Text / Mobile 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3" name="Picture 12">
            <a:extLst>
              <a:ext uri="{FF2B5EF4-FFF2-40B4-BE49-F238E27FC236}">
                <a16:creationId xmlns:a16="http://schemas.microsoft.com/office/drawing/2014/main" id="{F2AE0916-A762-442A-BBF2-E1BCCBE44A6F}"/>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264678" y="440749"/>
            <a:ext cx="2534417" cy="5442200"/>
          </a:xfrm>
          <a:prstGeom prst="rect">
            <a:avLst/>
          </a:prstGeom>
          <a:effectLst/>
        </p:spPr>
      </p:pic>
      <p:sp>
        <p:nvSpPr>
          <p:cNvPr id="26" name="Picture Placeholder 25">
            <a:extLst>
              <a:ext uri="{FF2B5EF4-FFF2-40B4-BE49-F238E27FC236}">
                <a16:creationId xmlns:a16="http://schemas.microsoft.com/office/drawing/2014/main" id="{3645C129-0252-4F8C-BC60-DCAAE0F2E318}"/>
              </a:ext>
            </a:extLst>
          </p:cNvPr>
          <p:cNvSpPr>
            <a:spLocks noGrp="1"/>
          </p:cNvSpPr>
          <p:nvPr>
            <p:ph type="pic" sz="quarter" idx="36" hasCustomPrompt="1"/>
          </p:nvPr>
        </p:nvSpPr>
        <p:spPr>
          <a:xfrm>
            <a:off x="7337243" y="659453"/>
            <a:ext cx="2383200" cy="4990460"/>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spTree>
    <p:extLst>
      <p:ext uri="{BB962C8B-B14F-4D97-AF65-F5344CB8AC3E}">
        <p14:creationId xmlns:p14="http://schemas.microsoft.com/office/powerpoint/2010/main" val="108756513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 Mobiles 1 (x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35108" r="1"/>
          <a:stretch/>
        </p:blipFill>
        <p:spPr>
          <a:xfrm>
            <a:off x="6896100" y="-342"/>
            <a:ext cx="5295902"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287576"/>
            <a:ext cx="4073413"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Text / Mobiles 1 (x2)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3" name="Picture 12">
            <a:extLst>
              <a:ext uri="{FF2B5EF4-FFF2-40B4-BE49-F238E27FC236}">
                <a16:creationId xmlns:a16="http://schemas.microsoft.com/office/drawing/2014/main" id="{F2AE0916-A762-442A-BBF2-E1BCCBE44A6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620137" y="440749"/>
            <a:ext cx="2724833" cy="5442200"/>
          </a:xfrm>
          <a:prstGeom prst="rect">
            <a:avLst/>
          </a:prstGeom>
          <a:effectLst/>
        </p:spPr>
      </p:pic>
      <p:sp>
        <p:nvSpPr>
          <p:cNvPr id="15" name="Picture Placeholder 20">
            <a:extLst>
              <a:ext uri="{FF2B5EF4-FFF2-40B4-BE49-F238E27FC236}">
                <a16:creationId xmlns:a16="http://schemas.microsoft.com/office/drawing/2014/main" id="{7F684356-C9FC-44C5-BC12-E1061046A40E}"/>
              </a:ext>
            </a:extLst>
          </p:cNvPr>
          <p:cNvSpPr>
            <a:spLocks noGrp="1"/>
          </p:cNvSpPr>
          <p:nvPr>
            <p:ph type="pic" sz="quarter" idx="35" hasCustomPrompt="1"/>
          </p:nvPr>
        </p:nvSpPr>
        <p:spPr>
          <a:xfrm>
            <a:off x="8771165" y="586023"/>
            <a:ext cx="2412465" cy="5151120"/>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pic>
        <p:nvPicPr>
          <p:cNvPr id="21" name="Picture 20">
            <a:extLst>
              <a:ext uri="{FF2B5EF4-FFF2-40B4-BE49-F238E27FC236}">
                <a16:creationId xmlns:a16="http://schemas.microsoft.com/office/drawing/2014/main" id="{A52CE057-B826-4E4D-8BC3-B88132299C6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534037" y="440749"/>
            <a:ext cx="2724833" cy="5442200"/>
          </a:xfrm>
          <a:prstGeom prst="rect">
            <a:avLst/>
          </a:prstGeom>
          <a:effectLst/>
        </p:spPr>
      </p:pic>
      <p:sp>
        <p:nvSpPr>
          <p:cNvPr id="24" name="Picture Placeholder 20">
            <a:extLst>
              <a:ext uri="{FF2B5EF4-FFF2-40B4-BE49-F238E27FC236}">
                <a16:creationId xmlns:a16="http://schemas.microsoft.com/office/drawing/2014/main" id="{CCC30564-0F30-465F-97D0-3298674E0364}"/>
              </a:ext>
            </a:extLst>
          </p:cNvPr>
          <p:cNvSpPr>
            <a:spLocks noGrp="1"/>
          </p:cNvSpPr>
          <p:nvPr>
            <p:ph type="pic" sz="quarter" idx="36" hasCustomPrompt="1"/>
          </p:nvPr>
        </p:nvSpPr>
        <p:spPr>
          <a:xfrm>
            <a:off x="5685065" y="586023"/>
            <a:ext cx="2412465" cy="5151120"/>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spTree>
    <p:extLst>
      <p:ext uri="{BB962C8B-B14F-4D97-AF65-F5344CB8AC3E}">
        <p14:creationId xmlns:p14="http://schemas.microsoft.com/office/powerpoint/2010/main" val="388755415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 / Mobiles 2 (x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35108" r="1"/>
          <a:stretch/>
        </p:blipFill>
        <p:spPr>
          <a:xfrm>
            <a:off x="6896100" y="-342"/>
            <a:ext cx="5295902"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287576"/>
            <a:ext cx="4073413"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Text / Mobiles 2 (x2)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25" name="Picture 12">
            <a:extLst>
              <a:ext uri="{FF2B5EF4-FFF2-40B4-BE49-F238E27FC236}">
                <a16:creationId xmlns:a16="http://schemas.microsoft.com/office/drawing/2014/main" id="{CB214EEE-E9ED-41FF-867B-F274CCBCEEBF}"/>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612500" y="440749"/>
            <a:ext cx="2534417" cy="5442200"/>
          </a:xfrm>
          <a:prstGeom prst="rect">
            <a:avLst/>
          </a:prstGeom>
          <a:effectLst/>
        </p:spPr>
      </p:pic>
      <p:sp>
        <p:nvSpPr>
          <p:cNvPr id="26" name="Picture Placeholder 25">
            <a:extLst>
              <a:ext uri="{FF2B5EF4-FFF2-40B4-BE49-F238E27FC236}">
                <a16:creationId xmlns:a16="http://schemas.microsoft.com/office/drawing/2014/main" id="{CA9929D4-4AAE-453A-82CB-7C2BBF92B5CF}"/>
              </a:ext>
            </a:extLst>
          </p:cNvPr>
          <p:cNvSpPr>
            <a:spLocks noGrp="1"/>
          </p:cNvSpPr>
          <p:nvPr>
            <p:ph type="pic" sz="quarter" idx="37" hasCustomPrompt="1"/>
          </p:nvPr>
        </p:nvSpPr>
        <p:spPr>
          <a:xfrm>
            <a:off x="5685065" y="659453"/>
            <a:ext cx="2383200" cy="4990460"/>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pic>
        <p:nvPicPr>
          <p:cNvPr id="27" name="Picture 12">
            <a:extLst>
              <a:ext uri="{FF2B5EF4-FFF2-40B4-BE49-F238E27FC236}">
                <a16:creationId xmlns:a16="http://schemas.microsoft.com/office/drawing/2014/main" id="{701588C7-A1E0-4A95-86A9-45931355F5C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08125" y="440749"/>
            <a:ext cx="2534417" cy="5442200"/>
          </a:xfrm>
          <a:prstGeom prst="rect">
            <a:avLst/>
          </a:prstGeom>
          <a:effectLst/>
        </p:spPr>
      </p:pic>
      <p:sp>
        <p:nvSpPr>
          <p:cNvPr id="28" name="Picture Placeholder 27">
            <a:extLst>
              <a:ext uri="{FF2B5EF4-FFF2-40B4-BE49-F238E27FC236}">
                <a16:creationId xmlns:a16="http://schemas.microsoft.com/office/drawing/2014/main" id="{B23FA6A5-9824-4086-BB1E-4C6586D4B7C6}"/>
              </a:ext>
            </a:extLst>
          </p:cNvPr>
          <p:cNvSpPr>
            <a:spLocks noGrp="1"/>
          </p:cNvSpPr>
          <p:nvPr>
            <p:ph type="pic" sz="quarter" idx="38" hasCustomPrompt="1"/>
          </p:nvPr>
        </p:nvSpPr>
        <p:spPr>
          <a:xfrm>
            <a:off x="8780690" y="659453"/>
            <a:ext cx="2383200" cy="4990460"/>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spTree>
    <p:extLst>
      <p:ext uri="{BB962C8B-B14F-4D97-AF65-F5344CB8AC3E}">
        <p14:creationId xmlns:p14="http://schemas.microsoft.com/office/powerpoint/2010/main" val="234709056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 Monitor 1">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7251224" y="2086320"/>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7251224" y="2907257"/>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100" b="0">
                <a:solidFill>
                  <a:schemeClr val="accent2"/>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287576"/>
            <a:ext cx="707378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Monitor 1 / Text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24" name="Graphic 23">
            <a:extLst>
              <a:ext uri="{FF2B5EF4-FFF2-40B4-BE49-F238E27FC236}">
                <a16:creationId xmlns:a16="http://schemas.microsoft.com/office/drawing/2014/main" id="{44CC2FAF-36F6-48A0-AA3C-DEAE55DB550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6237" t="10526" r="26256" b="19518"/>
          <a:stretch/>
        </p:blipFill>
        <p:spPr>
          <a:xfrm>
            <a:off x="797803" y="1696588"/>
            <a:ext cx="5819985" cy="4024937"/>
          </a:xfrm>
          <a:prstGeom prst="rect">
            <a:avLst/>
          </a:prstGeom>
        </p:spPr>
      </p:pic>
      <p:sp>
        <p:nvSpPr>
          <p:cNvPr id="27" name="Picture Placeholder 2">
            <a:extLst>
              <a:ext uri="{FF2B5EF4-FFF2-40B4-BE49-F238E27FC236}">
                <a16:creationId xmlns:a16="http://schemas.microsoft.com/office/drawing/2014/main" id="{70784FE7-A1B8-40F4-87B2-50C4778C3203}"/>
              </a:ext>
            </a:extLst>
          </p:cNvPr>
          <p:cNvSpPr>
            <a:spLocks noGrp="1"/>
          </p:cNvSpPr>
          <p:nvPr>
            <p:ph type="pic" sz="quarter" idx="34" hasCustomPrompt="1"/>
          </p:nvPr>
        </p:nvSpPr>
        <p:spPr>
          <a:xfrm>
            <a:off x="998786" y="1886937"/>
            <a:ext cx="5402795" cy="2863616"/>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spTree>
    <p:extLst>
      <p:ext uri="{BB962C8B-B14F-4D97-AF65-F5344CB8AC3E}">
        <p14:creationId xmlns:p14="http://schemas.microsoft.com/office/powerpoint/2010/main" val="60131930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 Monitor 2">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7251224" y="2086320"/>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7251224" y="2907257"/>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100" b="0">
                <a:solidFill>
                  <a:schemeClr val="accent2"/>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287576"/>
            <a:ext cx="707378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Monitor 2 / Text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2" name="Graphic 24">
            <a:extLst>
              <a:ext uri="{FF2B5EF4-FFF2-40B4-BE49-F238E27FC236}">
                <a16:creationId xmlns:a16="http://schemas.microsoft.com/office/drawing/2014/main" id="{3158FEC5-0E47-4F74-9956-E6F78BF31CEE}"/>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599878" y="1544175"/>
            <a:ext cx="6041984" cy="4179054"/>
          </a:xfrm>
          <a:prstGeom prst="rect">
            <a:avLst/>
          </a:prstGeom>
          <a:effectLst>
            <a:glow rad="228600">
              <a:schemeClr val="accent5">
                <a:satMod val="175000"/>
                <a:alpha val="15000"/>
              </a:schemeClr>
            </a:glow>
          </a:effectLst>
        </p:spPr>
      </p:pic>
      <p:sp>
        <p:nvSpPr>
          <p:cNvPr id="13" name="Picture Placeholder 2">
            <a:extLst>
              <a:ext uri="{FF2B5EF4-FFF2-40B4-BE49-F238E27FC236}">
                <a16:creationId xmlns:a16="http://schemas.microsoft.com/office/drawing/2014/main" id="{8A0DE3DA-C603-45D4-AE7F-C12C20A3D841}"/>
              </a:ext>
            </a:extLst>
          </p:cNvPr>
          <p:cNvSpPr>
            <a:spLocks noGrp="1"/>
          </p:cNvSpPr>
          <p:nvPr>
            <p:ph type="pic" sz="quarter" idx="35" hasCustomPrompt="1"/>
          </p:nvPr>
        </p:nvSpPr>
        <p:spPr>
          <a:xfrm>
            <a:off x="726689" y="1652124"/>
            <a:ext cx="5788362" cy="3384412"/>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spTree>
    <p:extLst>
      <p:ext uri="{BB962C8B-B14F-4D97-AF65-F5344CB8AC3E}">
        <p14:creationId xmlns:p14="http://schemas.microsoft.com/office/powerpoint/2010/main" val="2465773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x Agenda Slid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5CC79DD-5C1A-425E-A6C5-8BEF2BE49CE3}"/>
              </a:ext>
            </a:extLst>
          </p:cNvPr>
          <p:cNvPicPr>
            <a:picLocks noChangeAspect="1"/>
          </p:cNvPicPr>
          <p:nvPr userDrawn="1"/>
        </p:nvPicPr>
        <p:blipFill>
          <a:blip r:embed="rId2"/>
          <a:stretch>
            <a:fillRect/>
          </a:stretch>
        </p:blipFill>
        <p:spPr>
          <a:xfrm>
            <a:off x="4030756" y="-342"/>
            <a:ext cx="8161246"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2" name="Text Placeholder 11">
            <a:extLst>
              <a:ext uri="{FF2B5EF4-FFF2-40B4-BE49-F238E27FC236}">
                <a16:creationId xmlns:a16="http://schemas.microsoft.com/office/drawing/2014/main" id="{EE7E5757-A7B1-460B-832A-36BC0B89121F}"/>
              </a:ext>
            </a:extLst>
          </p:cNvPr>
          <p:cNvSpPr>
            <a:spLocks noGrp="1"/>
          </p:cNvSpPr>
          <p:nvPr>
            <p:ph type="body" sz="quarter" idx="14" hasCustomPrompt="1"/>
          </p:nvPr>
        </p:nvSpPr>
        <p:spPr>
          <a:xfrm>
            <a:off x="555734" y="1718311"/>
            <a:ext cx="3228865" cy="351789"/>
          </a:xfrm>
        </p:spPr>
        <p:txBody>
          <a:bodyPr wrap="square" lIns="36000" tIns="36000" rIns="36000" bIns="36000" anchor="b" anchorCtr="0">
            <a:noAutofit/>
          </a:bodyPr>
          <a:lstStyle>
            <a:lvl1pPr marL="180000" indent="-180000">
              <a:lnSpc>
                <a:spcPct val="10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1 Here</a:t>
            </a:r>
            <a:endParaRPr lang="en-GB"/>
          </a:p>
        </p:txBody>
      </p:sp>
      <p:sp>
        <p:nvSpPr>
          <p:cNvPr id="23" name="Text Placeholder 11">
            <a:extLst>
              <a:ext uri="{FF2B5EF4-FFF2-40B4-BE49-F238E27FC236}">
                <a16:creationId xmlns:a16="http://schemas.microsoft.com/office/drawing/2014/main" id="{75198ABD-0EA7-4C8F-818E-7B812665AA05}"/>
              </a:ext>
            </a:extLst>
          </p:cNvPr>
          <p:cNvSpPr>
            <a:spLocks noGrp="1"/>
          </p:cNvSpPr>
          <p:nvPr>
            <p:ph type="body" sz="quarter" idx="15" hasCustomPrompt="1"/>
          </p:nvPr>
        </p:nvSpPr>
        <p:spPr>
          <a:xfrm>
            <a:off x="555734" y="2085241"/>
            <a:ext cx="3228865" cy="351789"/>
          </a:xfrm>
        </p:spPr>
        <p:txBody>
          <a:bodyPr wrap="square" lIns="36000" tIns="36000" rIns="36000" bIns="36000" anchor="t" anchorCtr="0">
            <a:noAutofit/>
          </a:bodyPr>
          <a:lstStyle>
            <a:lvl1pPr marL="180000" indent="-180000">
              <a:lnSpc>
                <a:spcPct val="10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49" name="Text Placeholder 11">
            <a:extLst>
              <a:ext uri="{FF2B5EF4-FFF2-40B4-BE49-F238E27FC236}">
                <a16:creationId xmlns:a16="http://schemas.microsoft.com/office/drawing/2014/main" id="{DFD6D333-B7AA-44B8-92E5-5F6734E467BC}"/>
              </a:ext>
            </a:extLst>
          </p:cNvPr>
          <p:cNvSpPr>
            <a:spLocks noGrp="1"/>
          </p:cNvSpPr>
          <p:nvPr>
            <p:ph type="body" sz="quarter" idx="40" hasCustomPrompt="1"/>
          </p:nvPr>
        </p:nvSpPr>
        <p:spPr>
          <a:xfrm>
            <a:off x="555734" y="5284471"/>
            <a:ext cx="3228865" cy="351789"/>
          </a:xfrm>
        </p:spPr>
        <p:txBody>
          <a:bodyPr wrap="square" lIns="36000" tIns="36000" rIns="36000" bIns="36000" anchor="b" anchorCtr="0">
            <a:noAutofit/>
          </a:bodyPr>
          <a:lstStyle>
            <a:lvl1pPr marL="180000" indent="-180000">
              <a:lnSpc>
                <a:spcPct val="10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5 Here</a:t>
            </a:r>
            <a:endParaRPr lang="en-GB"/>
          </a:p>
        </p:txBody>
      </p:sp>
      <p:sp>
        <p:nvSpPr>
          <p:cNvPr id="50" name="Text Placeholder 11">
            <a:extLst>
              <a:ext uri="{FF2B5EF4-FFF2-40B4-BE49-F238E27FC236}">
                <a16:creationId xmlns:a16="http://schemas.microsoft.com/office/drawing/2014/main" id="{45C77B5C-B591-426C-B645-946B1B370642}"/>
              </a:ext>
            </a:extLst>
          </p:cNvPr>
          <p:cNvSpPr>
            <a:spLocks noGrp="1"/>
          </p:cNvSpPr>
          <p:nvPr>
            <p:ph type="body" sz="quarter" idx="41" hasCustomPrompt="1"/>
          </p:nvPr>
        </p:nvSpPr>
        <p:spPr>
          <a:xfrm>
            <a:off x="555734" y="5651401"/>
            <a:ext cx="3228865" cy="351789"/>
          </a:xfrm>
        </p:spPr>
        <p:txBody>
          <a:bodyPr wrap="square" lIns="36000" tIns="36000" rIns="36000" bIns="36000" anchor="t" anchorCtr="0">
            <a:noAutofit/>
          </a:bodyPr>
          <a:lstStyle>
            <a:lvl1pPr marL="180000" indent="-180000">
              <a:lnSpc>
                <a:spcPct val="10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51" name="Text Placeholder 11">
            <a:extLst>
              <a:ext uri="{FF2B5EF4-FFF2-40B4-BE49-F238E27FC236}">
                <a16:creationId xmlns:a16="http://schemas.microsoft.com/office/drawing/2014/main" id="{DCF10482-DCF1-40ED-9308-51AEB1917FF7}"/>
              </a:ext>
            </a:extLst>
          </p:cNvPr>
          <p:cNvSpPr>
            <a:spLocks noGrp="1"/>
          </p:cNvSpPr>
          <p:nvPr>
            <p:ph type="body" sz="quarter" idx="42" hasCustomPrompt="1"/>
          </p:nvPr>
        </p:nvSpPr>
        <p:spPr>
          <a:xfrm>
            <a:off x="555734" y="2609851"/>
            <a:ext cx="3228865" cy="351789"/>
          </a:xfrm>
        </p:spPr>
        <p:txBody>
          <a:bodyPr wrap="square" lIns="36000" tIns="36000" rIns="36000" bIns="36000" anchor="b" anchorCtr="0">
            <a:noAutofit/>
          </a:bodyPr>
          <a:lstStyle>
            <a:lvl1pPr marL="180000" indent="-180000">
              <a:lnSpc>
                <a:spcPct val="10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2 Here</a:t>
            </a:r>
            <a:endParaRPr lang="en-GB"/>
          </a:p>
        </p:txBody>
      </p:sp>
      <p:sp>
        <p:nvSpPr>
          <p:cNvPr id="52" name="Text Placeholder 11">
            <a:extLst>
              <a:ext uri="{FF2B5EF4-FFF2-40B4-BE49-F238E27FC236}">
                <a16:creationId xmlns:a16="http://schemas.microsoft.com/office/drawing/2014/main" id="{89800EA3-2EF9-465C-803E-63F77EA82DF4}"/>
              </a:ext>
            </a:extLst>
          </p:cNvPr>
          <p:cNvSpPr>
            <a:spLocks noGrp="1"/>
          </p:cNvSpPr>
          <p:nvPr>
            <p:ph type="body" sz="quarter" idx="43" hasCustomPrompt="1"/>
          </p:nvPr>
        </p:nvSpPr>
        <p:spPr>
          <a:xfrm>
            <a:off x="555734" y="2976781"/>
            <a:ext cx="3228865" cy="351789"/>
          </a:xfrm>
        </p:spPr>
        <p:txBody>
          <a:bodyPr wrap="square" lIns="36000" tIns="36000" rIns="36000" bIns="36000" anchor="t" anchorCtr="0">
            <a:noAutofit/>
          </a:bodyPr>
          <a:lstStyle>
            <a:lvl1pPr marL="180000" indent="-180000">
              <a:lnSpc>
                <a:spcPct val="10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53" name="Text Placeholder 11">
            <a:extLst>
              <a:ext uri="{FF2B5EF4-FFF2-40B4-BE49-F238E27FC236}">
                <a16:creationId xmlns:a16="http://schemas.microsoft.com/office/drawing/2014/main" id="{766FEF0A-A784-478F-B82D-72D58C7874BD}"/>
              </a:ext>
            </a:extLst>
          </p:cNvPr>
          <p:cNvSpPr>
            <a:spLocks noGrp="1"/>
          </p:cNvSpPr>
          <p:nvPr>
            <p:ph type="body" sz="quarter" idx="44" hasCustomPrompt="1"/>
          </p:nvPr>
        </p:nvSpPr>
        <p:spPr>
          <a:xfrm>
            <a:off x="555734" y="3501391"/>
            <a:ext cx="3228865" cy="351789"/>
          </a:xfrm>
        </p:spPr>
        <p:txBody>
          <a:bodyPr wrap="square" lIns="36000" tIns="36000" rIns="36000" bIns="36000" anchor="b" anchorCtr="0">
            <a:noAutofit/>
          </a:bodyPr>
          <a:lstStyle>
            <a:lvl1pPr marL="180000" indent="-180000">
              <a:lnSpc>
                <a:spcPct val="10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3 Here</a:t>
            </a:r>
            <a:endParaRPr lang="en-GB"/>
          </a:p>
        </p:txBody>
      </p:sp>
      <p:sp>
        <p:nvSpPr>
          <p:cNvPr id="54" name="Text Placeholder 11">
            <a:extLst>
              <a:ext uri="{FF2B5EF4-FFF2-40B4-BE49-F238E27FC236}">
                <a16:creationId xmlns:a16="http://schemas.microsoft.com/office/drawing/2014/main" id="{71CCAB6E-2FB5-4906-BF0E-A806C4D686B6}"/>
              </a:ext>
            </a:extLst>
          </p:cNvPr>
          <p:cNvSpPr>
            <a:spLocks noGrp="1"/>
          </p:cNvSpPr>
          <p:nvPr>
            <p:ph type="body" sz="quarter" idx="45" hasCustomPrompt="1"/>
          </p:nvPr>
        </p:nvSpPr>
        <p:spPr>
          <a:xfrm>
            <a:off x="555734" y="3868321"/>
            <a:ext cx="3228865" cy="351789"/>
          </a:xfrm>
        </p:spPr>
        <p:txBody>
          <a:bodyPr wrap="square" lIns="36000" tIns="36000" rIns="36000" bIns="36000" anchor="t" anchorCtr="0">
            <a:noAutofit/>
          </a:bodyPr>
          <a:lstStyle>
            <a:lvl1pPr marL="180000" indent="-180000">
              <a:lnSpc>
                <a:spcPct val="10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55" name="Text Placeholder 11">
            <a:extLst>
              <a:ext uri="{FF2B5EF4-FFF2-40B4-BE49-F238E27FC236}">
                <a16:creationId xmlns:a16="http://schemas.microsoft.com/office/drawing/2014/main" id="{65F6321F-93DB-4FA5-8E9D-09B821BB914B}"/>
              </a:ext>
            </a:extLst>
          </p:cNvPr>
          <p:cNvSpPr>
            <a:spLocks noGrp="1"/>
          </p:cNvSpPr>
          <p:nvPr>
            <p:ph type="body" sz="quarter" idx="46" hasCustomPrompt="1"/>
          </p:nvPr>
        </p:nvSpPr>
        <p:spPr>
          <a:xfrm>
            <a:off x="555734" y="4392931"/>
            <a:ext cx="3228865" cy="351789"/>
          </a:xfrm>
        </p:spPr>
        <p:txBody>
          <a:bodyPr wrap="square" lIns="36000" tIns="36000" rIns="36000" bIns="36000" anchor="b" anchorCtr="0">
            <a:noAutofit/>
          </a:bodyPr>
          <a:lstStyle>
            <a:lvl1pPr marL="180000" indent="-180000">
              <a:lnSpc>
                <a:spcPct val="10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4 Here</a:t>
            </a:r>
            <a:endParaRPr lang="en-GB"/>
          </a:p>
        </p:txBody>
      </p:sp>
      <p:sp>
        <p:nvSpPr>
          <p:cNvPr id="56" name="Text Placeholder 11">
            <a:extLst>
              <a:ext uri="{FF2B5EF4-FFF2-40B4-BE49-F238E27FC236}">
                <a16:creationId xmlns:a16="http://schemas.microsoft.com/office/drawing/2014/main" id="{F87CFBB9-A1E9-43D4-B8DB-9009E65F376D}"/>
              </a:ext>
            </a:extLst>
          </p:cNvPr>
          <p:cNvSpPr>
            <a:spLocks noGrp="1"/>
          </p:cNvSpPr>
          <p:nvPr>
            <p:ph type="body" sz="quarter" idx="47" hasCustomPrompt="1"/>
          </p:nvPr>
        </p:nvSpPr>
        <p:spPr>
          <a:xfrm>
            <a:off x="555734" y="4759861"/>
            <a:ext cx="3228865" cy="351789"/>
          </a:xfrm>
        </p:spPr>
        <p:txBody>
          <a:bodyPr wrap="square" lIns="36000" tIns="36000" rIns="36000" bIns="36000" anchor="t" anchorCtr="0">
            <a:noAutofit/>
          </a:bodyPr>
          <a:lstStyle>
            <a:lvl1pPr marL="180000" indent="-180000">
              <a:lnSpc>
                <a:spcPct val="10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57" name="Text Placeholder 11">
            <a:extLst>
              <a:ext uri="{FF2B5EF4-FFF2-40B4-BE49-F238E27FC236}">
                <a16:creationId xmlns:a16="http://schemas.microsoft.com/office/drawing/2014/main" id="{40F8BAE0-DA30-44F5-A380-88A1F30E8B9F}"/>
              </a:ext>
            </a:extLst>
          </p:cNvPr>
          <p:cNvSpPr>
            <a:spLocks noGrp="1"/>
          </p:cNvSpPr>
          <p:nvPr>
            <p:ph type="body" sz="quarter" idx="13" hasCustomPrompt="1"/>
          </p:nvPr>
        </p:nvSpPr>
        <p:spPr>
          <a:xfrm>
            <a:off x="555735" y="287576"/>
            <a:ext cx="3228854"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5x Agenda</a:t>
            </a:r>
            <a:endParaRPr lang="en-GB"/>
          </a:p>
        </p:txBody>
      </p:sp>
      <p:cxnSp>
        <p:nvCxnSpPr>
          <p:cNvPr id="58" name="Straight Connector 57">
            <a:extLst>
              <a:ext uri="{FF2B5EF4-FFF2-40B4-BE49-F238E27FC236}">
                <a16:creationId xmlns:a16="http://schemas.microsoft.com/office/drawing/2014/main" id="{F0CEB799-7448-4758-8E8F-FCB99D371F3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372906261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 Monitor 3">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7251224" y="2086320"/>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7251224" y="2907257"/>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100" b="0">
                <a:solidFill>
                  <a:schemeClr val="accent2"/>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287576"/>
            <a:ext cx="707378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Monitor 3 / Text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2" name="Graphic 24">
            <a:extLst>
              <a:ext uri="{FF2B5EF4-FFF2-40B4-BE49-F238E27FC236}">
                <a16:creationId xmlns:a16="http://schemas.microsoft.com/office/drawing/2014/main" id="{3158FEC5-0E47-4F74-9956-E6F78BF31CEE}"/>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680801" y="1544175"/>
            <a:ext cx="5880137" cy="4179054"/>
          </a:xfrm>
          <a:prstGeom prst="rect">
            <a:avLst/>
          </a:prstGeom>
          <a:effectLst>
            <a:glow rad="228600">
              <a:schemeClr val="accent5">
                <a:satMod val="175000"/>
                <a:alpha val="15000"/>
              </a:schemeClr>
            </a:glow>
          </a:effectLst>
        </p:spPr>
      </p:pic>
      <p:sp>
        <p:nvSpPr>
          <p:cNvPr id="13" name="Picture Placeholder 2">
            <a:extLst>
              <a:ext uri="{FF2B5EF4-FFF2-40B4-BE49-F238E27FC236}">
                <a16:creationId xmlns:a16="http://schemas.microsoft.com/office/drawing/2014/main" id="{8A0DE3DA-C603-45D4-AE7F-C12C20A3D841}"/>
              </a:ext>
            </a:extLst>
          </p:cNvPr>
          <p:cNvSpPr>
            <a:spLocks noGrp="1"/>
          </p:cNvSpPr>
          <p:nvPr>
            <p:ph type="pic" sz="quarter" idx="35" hasCustomPrompt="1"/>
          </p:nvPr>
        </p:nvSpPr>
        <p:spPr>
          <a:xfrm>
            <a:off x="776869" y="1645774"/>
            <a:ext cx="5688000" cy="3301485"/>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spTree>
    <p:extLst>
      <p:ext uri="{BB962C8B-B14F-4D97-AF65-F5344CB8AC3E}">
        <p14:creationId xmlns:p14="http://schemas.microsoft.com/office/powerpoint/2010/main" val="420980636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Mobiles 1 (x3) / Tex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287576"/>
            <a:ext cx="707378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Header / Mobiles 1 (x3)</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5" name="Picture 14">
            <a:extLst>
              <a:ext uri="{FF2B5EF4-FFF2-40B4-BE49-F238E27FC236}">
                <a16:creationId xmlns:a16="http://schemas.microsoft.com/office/drawing/2014/main" id="{DE79A580-5CDA-427A-AB04-FFA463A4E1A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74809" y="1200149"/>
            <a:ext cx="2344612" cy="4682799"/>
          </a:xfrm>
          <a:prstGeom prst="rect">
            <a:avLst/>
          </a:prstGeom>
          <a:effectLst/>
        </p:spPr>
      </p:pic>
      <p:sp>
        <p:nvSpPr>
          <p:cNvPr id="21" name="Picture Placeholder 20">
            <a:extLst>
              <a:ext uri="{FF2B5EF4-FFF2-40B4-BE49-F238E27FC236}">
                <a16:creationId xmlns:a16="http://schemas.microsoft.com/office/drawing/2014/main" id="{6B60487A-D6E7-46F2-9E57-A9F74F2A7908}"/>
              </a:ext>
            </a:extLst>
          </p:cNvPr>
          <p:cNvSpPr>
            <a:spLocks noGrp="1"/>
          </p:cNvSpPr>
          <p:nvPr>
            <p:ph type="pic" sz="quarter" idx="35" hasCustomPrompt="1"/>
          </p:nvPr>
        </p:nvSpPr>
        <p:spPr>
          <a:xfrm>
            <a:off x="1896322" y="1310823"/>
            <a:ext cx="2075831" cy="4432336"/>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pic>
        <p:nvPicPr>
          <p:cNvPr id="24" name="Picture 23">
            <a:extLst>
              <a:ext uri="{FF2B5EF4-FFF2-40B4-BE49-F238E27FC236}">
                <a16:creationId xmlns:a16="http://schemas.microsoft.com/office/drawing/2014/main" id="{879988C0-7761-434A-8207-28AFB69BEA0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923694" y="1200149"/>
            <a:ext cx="2344612" cy="4682799"/>
          </a:xfrm>
          <a:prstGeom prst="rect">
            <a:avLst/>
          </a:prstGeom>
          <a:effectLst/>
        </p:spPr>
      </p:pic>
      <p:sp>
        <p:nvSpPr>
          <p:cNvPr id="25" name="Picture Placeholder 20">
            <a:extLst>
              <a:ext uri="{FF2B5EF4-FFF2-40B4-BE49-F238E27FC236}">
                <a16:creationId xmlns:a16="http://schemas.microsoft.com/office/drawing/2014/main" id="{0134BCD3-5F31-433C-923E-7FC09179A393}"/>
              </a:ext>
            </a:extLst>
          </p:cNvPr>
          <p:cNvSpPr>
            <a:spLocks noGrp="1"/>
          </p:cNvSpPr>
          <p:nvPr>
            <p:ph type="pic" sz="quarter" idx="36" hasCustomPrompt="1"/>
          </p:nvPr>
        </p:nvSpPr>
        <p:spPr>
          <a:xfrm>
            <a:off x="5043854" y="1310823"/>
            <a:ext cx="2075831" cy="4432336"/>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pic>
        <p:nvPicPr>
          <p:cNvPr id="26" name="Picture 25">
            <a:extLst>
              <a:ext uri="{FF2B5EF4-FFF2-40B4-BE49-F238E27FC236}">
                <a16:creationId xmlns:a16="http://schemas.microsoft.com/office/drawing/2014/main" id="{FD571D4E-0234-4D8B-AD2B-177FC0FD0FD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072579" y="1200149"/>
            <a:ext cx="2344612" cy="4682799"/>
          </a:xfrm>
          <a:prstGeom prst="rect">
            <a:avLst/>
          </a:prstGeom>
          <a:effectLst/>
        </p:spPr>
      </p:pic>
      <p:sp>
        <p:nvSpPr>
          <p:cNvPr id="27" name="Picture Placeholder 20">
            <a:extLst>
              <a:ext uri="{FF2B5EF4-FFF2-40B4-BE49-F238E27FC236}">
                <a16:creationId xmlns:a16="http://schemas.microsoft.com/office/drawing/2014/main" id="{23612C2B-C377-4F6F-8FC5-948103485ED3}"/>
              </a:ext>
            </a:extLst>
          </p:cNvPr>
          <p:cNvSpPr>
            <a:spLocks noGrp="1"/>
          </p:cNvSpPr>
          <p:nvPr>
            <p:ph type="pic" sz="quarter" idx="37" hasCustomPrompt="1"/>
          </p:nvPr>
        </p:nvSpPr>
        <p:spPr>
          <a:xfrm>
            <a:off x="8192739" y="1310823"/>
            <a:ext cx="2075831" cy="4432336"/>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spTree>
    <p:extLst>
      <p:ext uri="{BB962C8B-B14F-4D97-AF65-F5344CB8AC3E}">
        <p14:creationId xmlns:p14="http://schemas.microsoft.com/office/powerpoint/2010/main" val="58661262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Mobiles 2 (x3) / Tex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287576"/>
            <a:ext cx="707378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Header / Mobiles 1 (x3)</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9" name="Picture 12">
            <a:extLst>
              <a:ext uri="{FF2B5EF4-FFF2-40B4-BE49-F238E27FC236}">
                <a16:creationId xmlns:a16="http://schemas.microsoft.com/office/drawing/2014/main" id="{9ADCC519-BF6D-4478-816B-20B375C1140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811056" y="1163908"/>
            <a:ext cx="2279229" cy="4894229"/>
          </a:xfrm>
          <a:prstGeom prst="rect">
            <a:avLst/>
          </a:prstGeom>
          <a:effectLst/>
        </p:spPr>
      </p:pic>
      <p:sp>
        <p:nvSpPr>
          <p:cNvPr id="20" name="Picture Placeholder 19">
            <a:extLst>
              <a:ext uri="{FF2B5EF4-FFF2-40B4-BE49-F238E27FC236}">
                <a16:creationId xmlns:a16="http://schemas.microsoft.com/office/drawing/2014/main" id="{9D62D70E-366A-4035-A81E-9566A5EF9391}"/>
              </a:ext>
            </a:extLst>
          </p:cNvPr>
          <p:cNvSpPr>
            <a:spLocks noGrp="1"/>
          </p:cNvSpPr>
          <p:nvPr>
            <p:ph type="pic" sz="quarter" idx="38" hasCustomPrompt="1"/>
          </p:nvPr>
        </p:nvSpPr>
        <p:spPr>
          <a:xfrm>
            <a:off x="1882033" y="1365149"/>
            <a:ext cx="2137512" cy="4475985"/>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pic>
        <p:nvPicPr>
          <p:cNvPr id="28" name="Picture 12">
            <a:extLst>
              <a:ext uri="{FF2B5EF4-FFF2-40B4-BE49-F238E27FC236}">
                <a16:creationId xmlns:a16="http://schemas.microsoft.com/office/drawing/2014/main" id="{D2927187-E903-4C23-8687-000E8477F13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082316" y="1163908"/>
            <a:ext cx="2279229" cy="4894229"/>
          </a:xfrm>
          <a:prstGeom prst="rect">
            <a:avLst/>
          </a:prstGeom>
          <a:effectLst/>
        </p:spPr>
      </p:pic>
      <p:sp>
        <p:nvSpPr>
          <p:cNvPr id="29" name="Picture Placeholder 28">
            <a:extLst>
              <a:ext uri="{FF2B5EF4-FFF2-40B4-BE49-F238E27FC236}">
                <a16:creationId xmlns:a16="http://schemas.microsoft.com/office/drawing/2014/main" id="{0629107B-0EEA-406A-8854-34146FE35908}"/>
              </a:ext>
            </a:extLst>
          </p:cNvPr>
          <p:cNvSpPr>
            <a:spLocks noGrp="1"/>
          </p:cNvSpPr>
          <p:nvPr>
            <p:ph type="pic" sz="quarter" idx="39" hasCustomPrompt="1"/>
          </p:nvPr>
        </p:nvSpPr>
        <p:spPr>
          <a:xfrm>
            <a:off x="8153293" y="1365149"/>
            <a:ext cx="2137512" cy="4475985"/>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pic>
        <p:nvPicPr>
          <p:cNvPr id="30" name="Picture 12">
            <a:extLst>
              <a:ext uri="{FF2B5EF4-FFF2-40B4-BE49-F238E27FC236}">
                <a16:creationId xmlns:a16="http://schemas.microsoft.com/office/drawing/2014/main" id="{7E1391CA-1F63-4019-8C35-D0A88AC5041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46686" y="1163908"/>
            <a:ext cx="2279229" cy="4894229"/>
          </a:xfrm>
          <a:prstGeom prst="rect">
            <a:avLst/>
          </a:prstGeom>
          <a:effectLst/>
        </p:spPr>
      </p:pic>
      <p:sp>
        <p:nvSpPr>
          <p:cNvPr id="31" name="Picture Placeholder 30">
            <a:extLst>
              <a:ext uri="{FF2B5EF4-FFF2-40B4-BE49-F238E27FC236}">
                <a16:creationId xmlns:a16="http://schemas.microsoft.com/office/drawing/2014/main" id="{19338C0C-18D3-4AFB-B5C7-8ED42247C519}"/>
              </a:ext>
            </a:extLst>
          </p:cNvPr>
          <p:cNvSpPr>
            <a:spLocks noGrp="1"/>
          </p:cNvSpPr>
          <p:nvPr>
            <p:ph type="pic" sz="quarter" idx="40" hasCustomPrompt="1"/>
          </p:nvPr>
        </p:nvSpPr>
        <p:spPr>
          <a:xfrm>
            <a:off x="5017663" y="1365149"/>
            <a:ext cx="2137512" cy="4475985"/>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spTree>
    <p:extLst>
      <p:ext uri="{BB962C8B-B14F-4D97-AF65-F5344CB8AC3E}">
        <p14:creationId xmlns:p14="http://schemas.microsoft.com/office/powerpoint/2010/main" val="103374181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 Laptop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5" name="Group 14">
            <a:extLst>
              <a:ext uri="{FF2B5EF4-FFF2-40B4-BE49-F238E27FC236}">
                <a16:creationId xmlns:a16="http://schemas.microsoft.com/office/drawing/2014/main" id="{7C96D6C8-C54D-44B7-85F5-E6844CA70DCC}"/>
              </a:ext>
            </a:extLst>
          </p:cNvPr>
          <p:cNvGrpSpPr/>
          <p:nvPr/>
        </p:nvGrpSpPr>
        <p:grpSpPr>
          <a:xfrm>
            <a:off x="4072159" y="589356"/>
            <a:ext cx="8043641" cy="5367199"/>
            <a:chOff x="8647085" y="1712312"/>
            <a:chExt cx="15423342" cy="10291376"/>
          </a:xfrm>
        </p:grpSpPr>
        <p:pic>
          <p:nvPicPr>
            <p:cNvPr id="25" name="Graphic 24">
              <a:extLst>
                <a:ext uri="{FF2B5EF4-FFF2-40B4-BE49-F238E27FC236}">
                  <a16:creationId xmlns:a16="http://schemas.microsoft.com/office/drawing/2014/main" id="{4230EC26-0D4F-4A4F-B2A7-8FC85EF793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47085" y="1712312"/>
              <a:ext cx="15423342" cy="10291376"/>
            </a:xfrm>
            <a:prstGeom prst="rect">
              <a:avLst/>
            </a:prstGeom>
          </p:spPr>
        </p:pic>
        <p:sp>
          <p:nvSpPr>
            <p:cNvPr id="26" name="Rectangle 25">
              <a:extLst>
                <a:ext uri="{FF2B5EF4-FFF2-40B4-BE49-F238E27FC236}">
                  <a16:creationId xmlns:a16="http://schemas.microsoft.com/office/drawing/2014/main" id="{7BBCE025-E38F-452C-AA22-03AC05B2F36B}"/>
                </a:ext>
              </a:extLst>
            </p:cNvPr>
            <p:cNvSpPr/>
            <p:nvPr/>
          </p:nvSpPr>
          <p:spPr>
            <a:xfrm>
              <a:off x="11115802" y="3761656"/>
              <a:ext cx="10369152" cy="6696744"/>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7C9E8"/>
                </a:solidFill>
                <a:effectLst/>
                <a:uLnTx/>
                <a:uFillTx/>
                <a:latin typeface="Skyscanner Relative Book"/>
                <a:ea typeface="+mn-ea"/>
                <a:cs typeface="+mn-cs"/>
              </a:endParaRPr>
            </a:p>
          </p:txBody>
        </p:sp>
      </p:grpSp>
      <p:sp>
        <p:nvSpPr>
          <p:cNvPr id="27" name="Picture Placeholder 2">
            <a:extLst>
              <a:ext uri="{FF2B5EF4-FFF2-40B4-BE49-F238E27FC236}">
                <a16:creationId xmlns:a16="http://schemas.microsoft.com/office/drawing/2014/main" id="{70784FE7-A1B8-40F4-87B2-50C4778C3203}"/>
              </a:ext>
            </a:extLst>
          </p:cNvPr>
          <p:cNvSpPr>
            <a:spLocks noGrp="1"/>
          </p:cNvSpPr>
          <p:nvPr>
            <p:ph type="pic" sz="quarter" idx="34" hasCustomPrompt="1"/>
          </p:nvPr>
        </p:nvSpPr>
        <p:spPr>
          <a:xfrm>
            <a:off x="5276850" y="1607893"/>
            <a:ext cx="5562600" cy="3636000"/>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287576"/>
            <a:ext cx="707378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Text / Laptop 1</a:t>
            </a:r>
          </a:p>
        </p:txBody>
      </p:sp>
      <p:grpSp>
        <p:nvGrpSpPr>
          <p:cNvPr id="21" name="Group 20">
            <a:extLst>
              <a:ext uri="{FF2B5EF4-FFF2-40B4-BE49-F238E27FC236}">
                <a16:creationId xmlns:a16="http://schemas.microsoft.com/office/drawing/2014/main" id="{7553FF5C-025C-4413-8DA8-D1226B1A4F6A}"/>
              </a:ext>
            </a:extLst>
          </p:cNvPr>
          <p:cNvGrpSpPr/>
          <p:nvPr userDrawn="1"/>
        </p:nvGrpSpPr>
        <p:grpSpPr>
          <a:xfrm>
            <a:off x="0" y="6230056"/>
            <a:ext cx="12192000" cy="627943"/>
            <a:chOff x="0" y="6230056"/>
            <a:chExt cx="12192000" cy="627943"/>
          </a:xfrm>
        </p:grpSpPr>
        <p:sp>
          <p:nvSpPr>
            <p:cNvPr id="24" name="Rectangle 23">
              <a:extLst>
                <a:ext uri="{FF2B5EF4-FFF2-40B4-BE49-F238E27FC236}">
                  <a16:creationId xmlns:a16="http://schemas.microsoft.com/office/drawing/2014/main" id="{D272F543-2923-4C5B-B489-F21E38AC48DA}"/>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8" name="TextBox 27">
              <a:extLst>
                <a:ext uri="{FF2B5EF4-FFF2-40B4-BE49-F238E27FC236}">
                  <a16:creationId xmlns:a16="http://schemas.microsoft.com/office/drawing/2014/main" id="{CA471CA9-C033-4654-846C-46AD28250A5B}"/>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9" name="Graphic 28">
              <a:extLst>
                <a:ext uri="{FF2B5EF4-FFF2-40B4-BE49-F238E27FC236}">
                  <a16:creationId xmlns:a16="http://schemas.microsoft.com/office/drawing/2014/main" id="{D661A896-370F-45A2-9D64-8F0C05A15B2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06718" y="6357592"/>
              <a:ext cx="1597378" cy="385574"/>
            </a:xfrm>
            <a:prstGeom prst="rect">
              <a:avLst/>
            </a:prstGeom>
          </p:spPr>
        </p:pic>
        <p:pic>
          <p:nvPicPr>
            <p:cNvPr id="30" name="Picture 29">
              <a:extLst>
                <a:ext uri="{FF2B5EF4-FFF2-40B4-BE49-F238E27FC236}">
                  <a16:creationId xmlns:a16="http://schemas.microsoft.com/office/drawing/2014/main" id="{4E80A787-FAD9-4E7C-A7FD-355E3EF785D7}"/>
                </a:ext>
              </a:extLst>
            </p:cNvPr>
            <p:cNvPicPr>
              <a:picLocks noChangeAspect="1"/>
            </p:cNvPicPr>
            <p:nvPr userDrawn="1"/>
          </p:nvPicPr>
          <p:blipFill rotWithShape="1">
            <a:blip r:embed="rId7"/>
            <a:srcRect l="15985" t="33247" r="66065" b="32550"/>
            <a:stretch/>
          </p:blipFill>
          <p:spPr>
            <a:xfrm>
              <a:off x="315420" y="6357592"/>
              <a:ext cx="359730" cy="385574"/>
            </a:xfrm>
            <a:prstGeom prst="rect">
              <a:avLst/>
            </a:prstGeom>
          </p:spPr>
        </p:pic>
        <p:cxnSp>
          <p:nvCxnSpPr>
            <p:cNvPr id="31" name="Straight Connector 30">
              <a:extLst>
                <a:ext uri="{FF2B5EF4-FFF2-40B4-BE49-F238E27FC236}">
                  <a16:creationId xmlns:a16="http://schemas.microsoft.com/office/drawing/2014/main" id="{FF307D24-D7DC-404F-B043-57A4B1AC78F5}"/>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81627756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 Laptop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287576"/>
            <a:ext cx="707378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Text / Laptop 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25" name="Graphic 24">
            <a:extLst>
              <a:ext uri="{FF2B5EF4-FFF2-40B4-BE49-F238E27FC236}">
                <a16:creationId xmlns:a16="http://schemas.microsoft.com/office/drawing/2014/main" id="{4230EC26-0D4F-4A4F-B2A7-8FC85EF793C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286250" y="1483171"/>
            <a:ext cx="7123326" cy="4074746"/>
          </a:xfrm>
          <a:prstGeom prst="rect">
            <a:avLst/>
          </a:prstGeom>
          <a:effectLst>
            <a:glow rad="228600">
              <a:schemeClr val="accent5">
                <a:satMod val="175000"/>
                <a:alpha val="15000"/>
              </a:schemeClr>
            </a:glow>
          </a:effectLst>
        </p:spPr>
      </p:pic>
      <p:sp>
        <p:nvSpPr>
          <p:cNvPr id="27" name="Picture Placeholder 2">
            <a:extLst>
              <a:ext uri="{FF2B5EF4-FFF2-40B4-BE49-F238E27FC236}">
                <a16:creationId xmlns:a16="http://schemas.microsoft.com/office/drawing/2014/main" id="{70784FE7-A1B8-40F4-87B2-50C4778C3203}"/>
              </a:ext>
            </a:extLst>
          </p:cNvPr>
          <p:cNvSpPr>
            <a:spLocks noGrp="1"/>
          </p:cNvSpPr>
          <p:nvPr>
            <p:ph type="pic" sz="quarter" idx="34" hasCustomPrompt="1"/>
          </p:nvPr>
        </p:nvSpPr>
        <p:spPr>
          <a:xfrm>
            <a:off x="5152564" y="1671832"/>
            <a:ext cx="5459904" cy="3492000"/>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grpSp>
        <p:nvGrpSpPr>
          <p:cNvPr id="13" name="Group 12">
            <a:extLst>
              <a:ext uri="{FF2B5EF4-FFF2-40B4-BE49-F238E27FC236}">
                <a16:creationId xmlns:a16="http://schemas.microsoft.com/office/drawing/2014/main" id="{41D50429-9BB2-4D76-92EB-06A66B9A1729}"/>
              </a:ext>
            </a:extLst>
          </p:cNvPr>
          <p:cNvGrpSpPr/>
          <p:nvPr userDrawn="1"/>
        </p:nvGrpSpPr>
        <p:grpSpPr>
          <a:xfrm>
            <a:off x="0" y="6230056"/>
            <a:ext cx="12192000" cy="627943"/>
            <a:chOff x="0" y="6230056"/>
            <a:chExt cx="12192000" cy="627943"/>
          </a:xfrm>
        </p:grpSpPr>
        <p:sp>
          <p:nvSpPr>
            <p:cNvPr id="15" name="Rectangle 14">
              <a:extLst>
                <a:ext uri="{FF2B5EF4-FFF2-40B4-BE49-F238E27FC236}">
                  <a16:creationId xmlns:a16="http://schemas.microsoft.com/office/drawing/2014/main" id="{A7D1FA4A-FCE0-4161-A6E8-C40B07BAA612}"/>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TextBox 20">
              <a:extLst>
                <a:ext uri="{FF2B5EF4-FFF2-40B4-BE49-F238E27FC236}">
                  <a16:creationId xmlns:a16="http://schemas.microsoft.com/office/drawing/2014/main" id="{26F199AA-F30C-440E-9BB5-A4F558F39034}"/>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4" name="Graphic 23">
              <a:extLst>
                <a:ext uri="{FF2B5EF4-FFF2-40B4-BE49-F238E27FC236}">
                  <a16:creationId xmlns:a16="http://schemas.microsoft.com/office/drawing/2014/main" id="{7546E1EC-F4CF-49C4-A184-548479972C3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6718" y="6357592"/>
              <a:ext cx="1597378" cy="385574"/>
            </a:xfrm>
            <a:prstGeom prst="rect">
              <a:avLst/>
            </a:prstGeom>
          </p:spPr>
        </p:pic>
        <p:pic>
          <p:nvPicPr>
            <p:cNvPr id="26" name="Picture 25">
              <a:extLst>
                <a:ext uri="{FF2B5EF4-FFF2-40B4-BE49-F238E27FC236}">
                  <a16:creationId xmlns:a16="http://schemas.microsoft.com/office/drawing/2014/main" id="{49F0DFD7-9A41-4757-8246-77441E0DE5DD}"/>
                </a:ext>
              </a:extLst>
            </p:cNvPr>
            <p:cNvPicPr>
              <a:picLocks noChangeAspect="1"/>
            </p:cNvPicPr>
            <p:nvPr userDrawn="1"/>
          </p:nvPicPr>
          <p:blipFill rotWithShape="1">
            <a:blip r:embed="rId6"/>
            <a:srcRect l="15985" t="33247" r="66065" b="32550"/>
            <a:stretch/>
          </p:blipFill>
          <p:spPr>
            <a:xfrm>
              <a:off x="315420" y="6357592"/>
              <a:ext cx="359730" cy="385574"/>
            </a:xfrm>
            <a:prstGeom prst="rect">
              <a:avLst/>
            </a:prstGeom>
          </p:spPr>
        </p:pic>
        <p:cxnSp>
          <p:nvCxnSpPr>
            <p:cNvPr id="28" name="Straight Connector 27">
              <a:extLst>
                <a:ext uri="{FF2B5EF4-FFF2-40B4-BE49-F238E27FC236}">
                  <a16:creationId xmlns:a16="http://schemas.microsoft.com/office/drawing/2014/main" id="{507EA91D-4715-41EB-9C0B-F7805596E745}"/>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78482555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 Mobile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287576"/>
            <a:ext cx="707378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Text / Mobile 1</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3" name="Picture 12">
            <a:extLst>
              <a:ext uri="{FF2B5EF4-FFF2-40B4-BE49-F238E27FC236}">
                <a16:creationId xmlns:a16="http://schemas.microsoft.com/office/drawing/2014/main" id="{F2AE0916-A762-442A-BBF2-E1BCCBE44A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82170" y="440749"/>
            <a:ext cx="2724833" cy="5442200"/>
          </a:xfrm>
          <a:prstGeom prst="rect">
            <a:avLst/>
          </a:prstGeom>
          <a:effectLst/>
        </p:spPr>
      </p:pic>
      <p:sp>
        <p:nvSpPr>
          <p:cNvPr id="15" name="Picture Placeholder 20">
            <a:extLst>
              <a:ext uri="{FF2B5EF4-FFF2-40B4-BE49-F238E27FC236}">
                <a16:creationId xmlns:a16="http://schemas.microsoft.com/office/drawing/2014/main" id="{7F684356-C9FC-44C5-BC12-E1061046A40E}"/>
              </a:ext>
            </a:extLst>
          </p:cNvPr>
          <p:cNvSpPr>
            <a:spLocks noGrp="1"/>
          </p:cNvSpPr>
          <p:nvPr>
            <p:ph type="pic" sz="quarter" idx="35" hasCustomPrompt="1"/>
          </p:nvPr>
        </p:nvSpPr>
        <p:spPr>
          <a:xfrm>
            <a:off x="7333198" y="604071"/>
            <a:ext cx="2412465" cy="5151120"/>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grpSp>
        <p:nvGrpSpPr>
          <p:cNvPr id="21" name="Group 20">
            <a:extLst>
              <a:ext uri="{FF2B5EF4-FFF2-40B4-BE49-F238E27FC236}">
                <a16:creationId xmlns:a16="http://schemas.microsoft.com/office/drawing/2014/main" id="{B1EBF546-B8B8-4778-A416-4DAFF2692747}"/>
              </a:ext>
            </a:extLst>
          </p:cNvPr>
          <p:cNvGrpSpPr/>
          <p:nvPr userDrawn="1"/>
        </p:nvGrpSpPr>
        <p:grpSpPr>
          <a:xfrm>
            <a:off x="0" y="6230056"/>
            <a:ext cx="12192000" cy="627943"/>
            <a:chOff x="0" y="6230056"/>
            <a:chExt cx="12192000" cy="627943"/>
          </a:xfrm>
        </p:grpSpPr>
        <p:sp>
          <p:nvSpPr>
            <p:cNvPr id="24" name="Rectangle 23">
              <a:extLst>
                <a:ext uri="{FF2B5EF4-FFF2-40B4-BE49-F238E27FC236}">
                  <a16:creationId xmlns:a16="http://schemas.microsoft.com/office/drawing/2014/main" id="{FDB66A9F-42A0-40D3-8F8D-F4AE86CA2519}"/>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5" name="TextBox 24">
              <a:extLst>
                <a:ext uri="{FF2B5EF4-FFF2-40B4-BE49-F238E27FC236}">
                  <a16:creationId xmlns:a16="http://schemas.microsoft.com/office/drawing/2014/main" id="{9E75949A-B585-4AD2-AF08-3367198613C2}"/>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6" name="Graphic 25">
              <a:extLst>
                <a:ext uri="{FF2B5EF4-FFF2-40B4-BE49-F238E27FC236}">
                  <a16:creationId xmlns:a16="http://schemas.microsoft.com/office/drawing/2014/main" id="{45A94018-CE6B-465D-9758-A879E307663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6718" y="6357592"/>
              <a:ext cx="1597378" cy="385574"/>
            </a:xfrm>
            <a:prstGeom prst="rect">
              <a:avLst/>
            </a:prstGeom>
          </p:spPr>
        </p:pic>
        <p:pic>
          <p:nvPicPr>
            <p:cNvPr id="27" name="Picture 26">
              <a:extLst>
                <a:ext uri="{FF2B5EF4-FFF2-40B4-BE49-F238E27FC236}">
                  <a16:creationId xmlns:a16="http://schemas.microsoft.com/office/drawing/2014/main" id="{2BD29F31-6553-44E8-9AD4-894113971887}"/>
                </a:ext>
              </a:extLst>
            </p:cNvPr>
            <p:cNvPicPr>
              <a:picLocks noChangeAspect="1"/>
            </p:cNvPicPr>
            <p:nvPr userDrawn="1"/>
          </p:nvPicPr>
          <p:blipFill rotWithShape="1">
            <a:blip r:embed="rId6"/>
            <a:srcRect l="15985" t="33247" r="66065" b="32550"/>
            <a:stretch/>
          </p:blipFill>
          <p:spPr>
            <a:xfrm>
              <a:off x="315420" y="6357592"/>
              <a:ext cx="359730" cy="385574"/>
            </a:xfrm>
            <a:prstGeom prst="rect">
              <a:avLst/>
            </a:prstGeom>
          </p:spPr>
        </p:pic>
        <p:cxnSp>
          <p:nvCxnSpPr>
            <p:cNvPr id="28" name="Straight Connector 27">
              <a:extLst>
                <a:ext uri="{FF2B5EF4-FFF2-40B4-BE49-F238E27FC236}">
                  <a16:creationId xmlns:a16="http://schemas.microsoft.com/office/drawing/2014/main" id="{6ED04600-B8C0-4FEB-86F7-F9C208BCDBE7}"/>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50718930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 Mobile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287576"/>
            <a:ext cx="707378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Text / Mobile 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3" name="Picture 12">
            <a:extLst>
              <a:ext uri="{FF2B5EF4-FFF2-40B4-BE49-F238E27FC236}">
                <a16:creationId xmlns:a16="http://schemas.microsoft.com/office/drawing/2014/main" id="{F2AE0916-A762-442A-BBF2-E1BCCBE44A6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264678" y="440749"/>
            <a:ext cx="2534417" cy="5442200"/>
          </a:xfrm>
          <a:prstGeom prst="rect">
            <a:avLst/>
          </a:prstGeom>
          <a:effectLst/>
        </p:spPr>
      </p:pic>
      <p:sp>
        <p:nvSpPr>
          <p:cNvPr id="26" name="Picture Placeholder 25">
            <a:extLst>
              <a:ext uri="{FF2B5EF4-FFF2-40B4-BE49-F238E27FC236}">
                <a16:creationId xmlns:a16="http://schemas.microsoft.com/office/drawing/2014/main" id="{3645C129-0252-4F8C-BC60-DCAAE0F2E318}"/>
              </a:ext>
            </a:extLst>
          </p:cNvPr>
          <p:cNvSpPr>
            <a:spLocks noGrp="1"/>
          </p:cNvSpPr>
          <p:nvPr>
            <p:ph type="pic" sz="quarter" idx="36" hasCustomPrompt="1"/>
          </p:nvPr>
        </p:nvSpPr>
        <p:spPr>
          <a:xfrm>
            <a:off x="7337243" y="659453"/>
            <a:ext cx="2383200" cy="4990460"/>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grpSp>
        <p:nvGrpSpPr>
          <p:cNvPr id="15" name="Group 14">
            <a:extLst>
              <a:ext uri="{FF2B5EF4-FFF2-40B4-BE49-F238E27FC236}">
                <a16:creationId xmlns:a16="http://schemas.microsoft.com/office/drawing/2014/main" id="{92A16B7D-1B73-4494-A4A0-E6045EA31B8C}"/>
              </a:ext>
            </a:extLst>
          </p:cNvPr>
          <p:cNvGrpSpPr/>
          <p:nvPr userDrawn="1"/>
        </p:nvGrpSpPr>
        <p:grpSpPr>
          <a:xfrm>
            <a:off x="0" y="6230056"/>
            <a:ext cx="12192000" cy="627943"/>
            <a:chOff x="0" y="6230056"/>
            <a:chExt cx="12192000" cy="627943"/>
          </a:xfrm>
        </p:grpSpPr>
        <p:sp>
          <p:nvSpPr>
            <p:cNvPr id="21" name="Rectangle 20">
              <a:extLst>
                <a:ext uri="{FF2B5EF4-FFF2-40B4-BE49-F238E27FC236}">
                  <a16:creationId xmlns:a16="http://schemas.microsoft.com/office/drawing/2014/main" id="{9A600618-4AEB-4E24-A81D-1C3AD7F22A12}"/>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4" name="TextBox 23">
              <a:extLst>
                <a:ext uri="{FF2B5EF4-FFF2-40B4-BE49-F238E27FC236}">
                  <a16:creationId xmlns:a16="http://schemas.microsoft.com/office/drawing/2014/main" id="{365A5C07-7FD4-492F-9C5F-8F6D3D9DFB36}"/>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5" name="Graphic 24">
              <a:extLst>
                <a:ext uri="{FF2B5EF4-FFF2-40B4-BE49-F238E27FC236}">
                  <a16:creationId xmlns:a16="http://schemas.microsoft.com/office/drawing/2014/main" id="{0982A980-5D5B-4D84-8EBB-3E75BB0FB4C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06718" y="6357592"/>
              <a:ext cx="1597378" cy="385574"/>
            </a:xfrm>
            <a:prstGeom prst="rect">
              <a:avLst/>
            </a:prstGeom>
          </p:spPr>
        </p:pic>
        <p:pic>
          <p:nvPicPr>
            <p:cNvPr id="27" name="Picture 26">
              <a:extLst>
                <a:ext uri="{FF2B5EF4-FFF2-40B4-BE49-F238E27FC236}">
                  <a16:creationId xmlns:a16="http://schemas.microsoft.com/office/drawing/2014/main" id="{5D524E8B-4D24-4BA7-AAEE-2272B8EE3F82}"/>
                </a:ext>
              </a:extLst>
            </p:cNvPr>
            <p:cNvPicPr>
              <a:picLocks noChangeAspect="1"/>
            </p:cNvPicPr>
            <p:nvPr userDrawn="1"/>
          </p:nvPicPr>
          <p:blipFill rotWithShape="1">
            <a:blip r:embed="rId7"/>
            <a:srcRect l="15985" t="33247" r="66065" b="32550"/>
            <a:stretch/>
          </p:blipFill>
          <p:spPr>
            <a:xfrm>
              <a:off x="315420" y="6357592"/>
              <a:ext cx="359730" cy="385574"/>
            </a:xfrm>
            <a:prstGeom prst="rect">
              <a:avLst/>
            </a:prstGeom>
          </p:spPr>
        </p:pic>
        <p:cxnSp>
          <p:nvCxnSpPr>
            <p:cNvPr id="28" name="Straight Connector 27">
              <a:extLst>
                <a:ext uri="{FF2B5EF4-FFF2-40B4-BE49-F238E27FC236}">
                  <a16:creationId xmlns:a16="http://schemas.microsoft.com/office/drawing/2014/main" id="{49EB3F08-E8FF-4C40-8B27-D9F1FD393FD1}"/>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4819383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 Mobiles 1 (x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35108" r="1"/>
          <a:stretch/>
        </p:blipFill>
        <p:spPr>
          <a:xfrm>
            <a:off x="6896100" y="-342"/>
            <a:ext cx="5295902" cy="6337300"/>
          </a:xfrm>
          <a:prstGeom prst="rect">
            <a:avLst/>
          </a:prstGeom>
        </p:spPr>
      </p:pic>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287576"/>
            <a:ext cx="4073413"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Text / Mobiles 1 (x2)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3" name="Picture 12">
            <a:extLst>
              <a:ext uri="{FF2B5EF4-FFF2-40B4-BE49-F238E27FC236}">
                <a16:creationId xmlns:a16="http://schemas.microsoft.com/office/drawing/2014/main" id="{F2AE0916-A762-442A-BBF2-E1BCCBE44A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20137" y="440749"/>
            <a:ext cx="2724833" cy="5442200"/>
          </a:xfrm>
          <a:prstGeom prst="rect">
            <a:avLst/>
          </a:prstGeom>
          <a:effectLst/>
        </p:spPr>
      </p:pic>
      <p:sp>
        <p:nvSpPr>
          <p:cNvPr id="15" name="Picture Placeholder 20">
            <a:extLst>
              <a:ext uri="{FF2B5EF4-FFF2-40B4-BE49-F238E27FC236}">
                <a16:creationId xmlns:a16="http://schemas.microsoft.com/office/drawing/2014/main" id="{7F684356-C9FC-44C5-BC12-E1061046A40E}"/>
              </a:ext>
            </a:extLst>
          </p:cNvPr>
          <p:cNvSpPr>
            <a:spLocks noGrp="1"/>
          </p:cNvSpPr>
          <p:nvPr>
            <p:ph type="pic" sz="quarter" idx="35" hasCustomPrompt="1"/>
          </p:nvPr>
        </p:nvSpPr>
        <p:spPr>
          <a:xfrm>
            <a:off x="8771165" y="604071"/>
            <a:ext cx="2412465" cy="5151120"/>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pic>
        <p:nvPicPr>
          <p:cNvPr id="21" name="Picture 20">
            <a:extLst>
              <a:ext uri="{FF2B5EF4-FFF2-40B4-BE49-F238E27FC236}">
                <a16:creationId xmlns:a16="http://schemas.microsoft.com/office/drawing/2014/main" id="{A52CE057-B826-4E4D-8BC3-B88132299C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34037" y="440749"/>
            <a:ext cx="2724833" cy="5442200"/>
          </a:xfrm>
          <a:prstGeom prst="rect">
            <a:avLst/>
          </a:prstGeom>
          <a:effectLst/>
        </p:spPr>
      </p:pic>
      <p:sp>
        <p:nvSpPr>
          <p:cNvPr id="24" name="Picture Placeholder 20">
            <a:extLst>
              <a:ext uri="{FF2B5EF4-FFF2-40B4-BE49-F238E27FC236}">
                <a16:creationId xmlns:a16="http://schemas.microsoft.com/office/drawing/2014/main" id="{CCC30564-0F30-465F-97D0-3298674E0364}"/>
              </a:ext>
            </a:extLst>
          </p:cNvPr>
          <p:cNvSpPr>
            <a:spLocks noGrp="1"/>
          </p:cNvSpPr>
          <p:nvPr>
            <p:ph type="pic" sz="quarter" idx="36" hasCustomPrompt="1"/>
          </p:nvPr>
        </p:nvSpPr>
        <p:spPr>
          <a:xfrm>
            <a:off x="5685065" y="604071"/>
            <a:ext cx="2412465" cy="5151120"/>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grpSp>
        <p:nvGrpSpPr>
          <p:cNvPr id="25" name="Group 24">
            <a:extLst>
              <a:ext uri="{FF2B5EF4-FFF2-40B4-BE49-F238E27FC236}">
                <a16:creationId xmlns:a16="http://schemas.microsoft.com/office/drawing/2014/main" id="{9AEE5878-49AE-4203-9B02-75C1A7C43959}"/>
              </a:ext>
            </a:extLst>
          </p:cNvPr>
          <p:cNvGrpSpPr/>
          <p:nvPr userDrawn="1"/>
        </p:nvGrpSpPr>
        <p:grpSpPr>
          <a:xfrm>
            <a:off x="0" y="6230056"/>
            <a:ext cx="12192000" cy="627943"/>
            <a:chOff x="0" y="6230056"/>
            <a:chExt cx="12192000" cy="627943"/>
          </a:xfrm>
        </p:grpSpPr>
        <p:sp>
          <p:nvSpPr>
            <p:cNvPr id="26" name="Rectangle 25">
              <a:extLst>
                <a:ext uri="{FF2B5EF4-FFF2-40B4-BE49-F238E27FC236}">
                  <a16:creationId xmlns:a16="http://schemas.microsoft.com/office/drawing/2014/main" id="{F84BA3C5-8D38-42AD-B378-D450F4ADC1DB}"/>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7" name="TextBox 26">
              <a:extLst>
                <a:ext uri="{FF2B5EF4-FFF2-40B4-BE49-F238E27FC236}">
                  <a16:creationId xmlns:a16="http://schemas.microsoft.com/office/drawing/2014/main" id="{73C59C98-93BD-4D13-B8E6-89569F815359}"/>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8" name="Graphic 27">
              <a:extLst>
                <a:ext uri="{FF2B5EF4-FFF2-40B4-BE49-F238E27FC236}">
                  <a16:creationId xmlns:a16="http://schemas.microsoft.com/office/drawing/2014/main" id="{734F1E2C-4992-457A-B199-16AB147D66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6718" y="6357592"/>
              <a:ext cx="1597378" cy="385574"/>
            </a:xfrm>
            <a:prstGeom prst="rect">
              <a:avLst/>
            </a:prstGeom>
          </p:spPr>
        </p:pic>
        <p:pic>
          <p:nvPicPr>
            <p:cNvPr id="29" name="Picture 28">
              <a:extLst>
                <a:ext uri="{FF2B5EF4-FFF2-40B4-BE49-F238E27FC236}">
                  <a16:creationId xmlns:a16="http://schemas.microsoft.com/office/drawing/2014/main" id="{1AB15E7F-4DD5-4544-B87E-43634A6EEFBA}"/>
                </a:ext>
              </a:extLst>
            </p:cNvPr>
            <p:cNvPicPr>
              <a:picLocks noChangeAspect="1"/>
            </p:cNvPicPr>
            <p:nvPr userDrawn="1"/>
          </p:nvPicPr>
          <p:blipFill rotWithShape="1">
            <a:blip r:embed="rId6"/>
            <a:srcRect l="15985" t="33247" r="66065" b="32550"/>
            <a:stretch/>
          </p:blipFill>
          <p:spPr>
            <a:xfrm>
              <a:off x="315420" y="6357592"/>
              <a:ext cx="359730" cy="385574"/>
            </a:xfrm>
            <a:prstGeom prst="rect">
              <a:avLst/>
            </a:prstGeom>
          </p:spPr>
        </p:pic>
        <p:cxnSp>
          <p:nvCxnSpPr>
            <p:cNvPr id="30" name="Straight Connector 29">
              <a:extLst>
                <a:ext uri="{FF2B5EF4-FFF2-40B4-BE49-F238E27FC236}">
                  <a16:creationId xmlns:a16="http://schemas.microsoft.com/office/drawing/2014/main" id="{7D0354F8-0381-40D0-BBB9-ED6790F848AC}"/>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5940176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 Mobiles 2 (x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35108" r="1"/>
          <a:stretch/>
        </p:blipFill>
        <p:spPr>
          <a:xfrm>
            <a:off x="6896100" y="-342"/>
            <a:ext cx="5295902" cy="6337300"/>
          </a:xfrm>
          <a:prstGeom prst="rect">
            <a:avLst/>
          </a:prstGeom>
        </p:spPr>
      </p:pic>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287576"/>
            <a:ext cx="4073413"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Text / Mobiles 2 (x2)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25" name="Picture 12">
            <a:extLst>
              <a:ext uri="{FF2B5EF4-FFF2-40B4-BE49-F238E27FC236}">
                <a16:creationId xmlns:a16="http://schemas.microsoft.com/office/drawing/2014/main" id="{CB214EEE-E9ED-41FF-867B-F274CCBCEEB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612500" y="440749"/>
            <a:ext cx="2534417" cy="5442200"/>
          </a:xfrm>
          <a:prstGeom prst="rect">
            <a:avLst/>
          </a:prstGeom>
          <a:effectLst/>
        </p:spPr>
      </p:pic>
      <p:sp>
        <p:nvSpPr>
          <p:cNvPr id="26" name="Picture Placeholder 25">
            <a:extLst>
              <a:ext uri="{FF2B5EF4-FFF2-40B4-BE49-F238E27FC236}">
                <a16:creationId xmlns:a16="http://schemas.microsoft.com/office/drawing/2014/main" id="{CA9929D4-4AAE-453A-82CB-7C2BBF92B5CF}"/>
              </a:ext>
            </a:extLst>
          </p:cNvPr>
          <p:cNvSpPr>
            <a:spLocks noGrp="1"/>
          </p:cNvSpPr>
          <p:nvPr>
            <p:ph type="pic" sz="quarter" idx="37" hasCustomPrompt="1"/>
          </p:nvPr>
        </p:nvSpPr>
        <p:spPr>
          <a:xfrm>
            <a:off x="5685065" y="659453"/>
            <a:ext cx="2383200" cy="4990460"/>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pic>
        <p:nvPicPr>
          <p:cNvPr id="27" name="Picture 12">
            <a:extLst>
              <a:ext uri="{FF2B5EF4-FFF2-40B4-BE49-F238E27FC236}">
                <a16:creationId xmlns:a16="http://schemas.microsoft.com/office/drawing/2014/main" id="{701588C7-A1E0-4A95-86A9-45931355F5C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708125" y="440749"/>
            <a:ext cx="2534417" cy="5442200"/>
          </a:xfrm>
          <a:prstGeom prst="rect">
            <a:avLst/>
          </a:prstGeom>
          <a:effectLst/>
        </p:spPr>
      </p:pic>
      <p:sp>
        <p:nvSpPr>
          <p:cNvPr id="28" name="Picture Placeholder 27">
            <a:extLst>
              <a:ext uri="{FF2B5EF4-FFF2-40B4-BE49-F238E27FC236}">
                <a16:creationId xmlns:a16="http://schemas.microsoft.com/office/drawing/2014/main" id="{B23FA6A5-9824-4086-BB1E-4C6586D4B7C6}"/>
              </a:ext>
            </a:extLst>
          </p:cNvPr>
          <p:cNvSpPr>
            <a:spLocks noGrp="1"/>
          </p:cNvSpPr>
          <p:nvPr>
            <p:ph type="pic" sz="quarter" idx="38" hasCustomPrompt="1"/>
          </p:nvPr>
        </p:nvSpPr>
        <p:spPr>
          <a:xfrm>
            <a:off x="8780690" y="659453"/>
            <a:ext cx="2383200" cy="4990460"/>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grpSp>
        <p:nvGrpSpPr>
          <p:cNvPr id="15" name="Group 14">
            <a:extLst>
              <a:ext uri="{FF2B5EF4-FFF2-40B4-BE49-F238E27FC236}">
                <a16:creationId xmlns:a16="http://schemas.microsoft.com/office/drawing/2014/main" id="{3BF784AD-C4B5-4F58-BD65-C706E054C388}"/>
              </a:ext>
            </a:extLst>
          </p:cNvPr>
          <p:cNvGrpSpPr/>
          <p:nvPr userDrawn="1"/>
        </p:nvGrpSpPr>
        <p:grpSpPr>
          <a:xfrm>
            <a:off x="0" y="6230056"/>
            <a:ext cx="12192000" cy="627943"/>
            <a:chOff x="0" y="6230056"/>
            <a:chExt cx="12192000" cy="627943"/>
          </a:xfrm>
        </p:grpSpPr>
        <p:sp>
          <p:nvSpPr>
            <p:cNvPr id="21" name="Rectangle 20">
              <a:extLst>
                <a:ext uri="{FF2B5EF4-FFF2-40B4-BE49-F238E27FC236}">
                  <a16:creationId xmlns:a16="http://schemas.microsoft.com/office/drawing/2014/main" id="{65B4C08E-FC0D-4919-8246-F9009D71C98E}"/>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4" name="TextBox 23">
              <a:extLst>
                <a:ext uri="{FF2B5EF4-FFF2-40B4-BE49-F238E27FC236}">
                  <a16:creationId xmlns:a16="http://schemas.microsoft.com/office/drawing/2014/main" id="{8A18CF53-7C8E-4853-804C-B173F5F6C31B}"/>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9" name="Graphic 28">
              <a:extLst>
                <a:ext uri="{FF2B5EF4-FFF2-40B4-BE49-F238E27FC236}">
                  <a16:creationId xmlns:a16="http://schemas.microsoft.com/office/drawing/2014/main" id="{AE24ECBE-2019-4CFA-A0D0-14E3CE170F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06718" y="6357592"/>
              <a:ext cx="1597378" cy="385574"/>
            </a:xfrm>
            <a:prstGeom prst="rect">
              <a:avLst/>
            </a:prstGeom>
          </p:spPr>
        </p:pic>
        <p:pic>
          <p:nvPicPr>
            <p:cNvPr id="30" name="Picture 29">
              <a:extLst>
                <a:ext uri="{FF2B5EF4-FFF2-40B4-BE49-F238E27FC236}">
                  <a16:creationId xmlns:a16="http://schemas.microsoft.com/office/drawing/2014/main" id="{D3E6EDC0-DFBD-4C91-AD3F-F1689D0D212E}"/>
                </a:ext>
              </a:extLst>
            </p:cNvPr>
            <p:cNvPicPr>
              <a:picLocks noChangeAspect="1"/>
            </p:cNvPicPr>
            <p:nvPr userDrawn="1"/>
          </p:nvPicPr>
          <p:blipFill rotWithShape="1">
            <a:blip r:embed="rId7"/>
            <a:srcRect l="15985" t="33247" r="66065" b="32550"/>
            <a:stretch/>
          </p:blipFill>
          <p:spPr>
            <a:xfrm>
              <a:off x="315420" y="6357592"/>
              <a:ext cx="359730" cy="385574"/>
            </a:xfrm>
            <a:prstGeom prst="rect">
              <a:avLst/>
            </a:prstGeom>
          </p:spPr>
        </p:pic>
        <p:cxnSp>
          <p:nvCxnSpPr>
            <p:cNvPr id="31" name="Straight Connector 30">
              <a:extLst>
                <a:ext uri="{FF2B5EF4-FFF2-40B4-BE49-F238E27FC236}">
                  <a16:creationId xmlns:a16="http://schemas.microsoft.com/office/drawing/2014/main" id="{AC416A5D-DC59-4BDF-BA0D-73B287C5D1B1}"/>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51615224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 Monitor 1">
    <p:spTree>
      <p:nvGrpSpPr>
        <p:cNvPr id="1" name=""/>
        <p:cNvGrpSpPr/>
        <p:nvPr/>
      </p:nvGrpSpPr>
      <p:grpSpPr>
        <a:xfrm>
          <a:off x="0" y="0"/>
          <a:ext cx="0" cy="0"/>
          <a:chOff x="0" y="0"/>
          <a:chExt cx="0" cy="0"/>
        </a:xfrm>
      </p:grpSpPr>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7251224" y="2086320"/>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7251224" y="2907257"/>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100" b="0">
                <a:solidFill>
                  <a:schemeClr val="accent2"/>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287576"/>
            <a:ext cx="707378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Monitor 1 / Text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24" name="Graphic 23">
            <a:extLst>
              <a:ext uri="{FF2B5EF4-FFF2-40B4-BE49-F238E27FC236}">
                <a16:creationId xmlns:a16="http://schemas.microsoft.com/office/drawing/2014/main" id="{44CC2FAF-36F6-48A0-AA3C-DEAE55DB550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6237" t="10526" r="26256" b="19518"/>
          <a:stretch/>
        </p:blipFill>
        <p:spPr>
          <a:xfrm>
            <a:off x="797803" y="1696588"/>
            <a:ext cx="5819985" cy="4024937"/>
          </a:xfrm>
          <a:prstGeom prst="rect">
            <a:avLst/>
          </a:prstGeom>
        </p:spPr>
      </p:pic>
      <p:sp>
        <p:nvSpPr>
          <p:cNvPr id="27" name="Picture Placeholder 2">
            <a:extLst>
              <a:ext uri="{FF2B5EF4-FFF2-40B4-BE49-F238E27FC236}">
                <a16:creationId xmlns:a16="http://schemas.microsoft.com/office/drawing/2014/main" id="{70784FE7-A1B8-40F4-87B2-50C4778C3203}"/>
              </a:ext>
            </a:extLst>
          </p:cNvPr>
          <p:cNvSpPr>
            <a:spLocks noGrp="1"/>
          </p:cNvSpPr>
          <p:nvPr>
            <p:ph type="pic" sz="quarter" idx="34" hasCustomPrompt="1"/>
          </p:nvPr>
        </p:nvSpPr>
        <p:spPr>
          <a:xfrm>
            <a:off x="998786" y="1886937"/>
            <a:ext cx="5402795" cy="2863616"/>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grpSp>
        <p:nvGrpSpPr>
          <p:cNvPr id="12" name="Group 11">
            <a:extLst>
              <a:ext uri="{FF2B5EF4-FFF2-40B4-BE49-F238E27FC236}">
                <a16:creationId xmlns:a16="http://schemas.microsoft.com/office/drawing/2014/main" id="{2385EBA4-E366-433E-A3C0-098376071809}"/>
              </a:ext>
            </a:extLst>
          </p:cNvPr>
          <p:cNvGrpSpPr/>
          <p:nvPr userDrawn="1"/>
        </p:nvGrpSpPr>
        <p:grpSpPr>
          <a:xfrm>
            <a:off x="0" y="6230056"/>
            <a:ext cx="12192000" cy="627943"/>
            <a:chOff x="0" y="6230056"/>
            <a:chExt cx="12192000" cy="627943"/>
          </a:xfrm>
        </p:grpSpPr>
        <p:sp>
          <p:nvSpPr>
            <p:cNvPr id="13" name="Rectangle 12">
              <a:extLst>
                <a:ext uri="{FF2B5EF4-FFF2-40B4-BE49-F238E27FC236}">
                  <a16:creationId xmlns:a16="http://schemas.microsoft.com/office/drawing/2014/main" id="{4FB1F9C9-ED11-4E50-A5F8-8CAC45F75D06}"/>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TextBox 14">
              <a:extLst>
                <a:ext uri="{FF2B5EF4-FFF2-40B4-BE49-F238E27FC236}">
                  <a16:creationId xmlns:a16="http://schemas.microsoft.com/office/drawing/2014/main" id="{D8B10FBE-1643-45BD-88E1-FA7837453420}"/>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1" name="Graphic 20">
              <a:extLst>
                <a:ext uri="{FF2B5EF4-FFF2-40B4-BE49-F238E27FC236}">
                  <a16:creationId xmlns:a16="http://schemas.microsoft.com/office/drawing/2014/main" id="{6D55F123-BCF9-4479-A99A-20083E10EF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6718" y="6357592"/>
              <a:ext cx="1597378" cy="385574"/>
            </a:xfrm>
            <a:prstGeom prst="rect">
              <a:avLst/>
            </a:prstGeom>
          </p:spPr>
        </p:pic>
        <p:pic>
          <p:nvPicPr>
            <p:cNvPr id="25" name="Picture 24">
              <a:extLst>
                <a:ext uri="{FF2B5EF4-FFF2-40B4-BE49-F238E27FC236}">
                  <a16:creationId xmlns:a16="http://schemas.microsoft.com/office/drawing/2014/main" id="{2F649965-FD56-4661-8C98-9CBF889E9696}"/>
                </a:ext>
              </a:extLst>
            </p:cNvPr>
            <p:cNvPicPr>
              <a:picLocks noChangeAspect="1"/>
            </p:cNvPicPr>
            <p:nvPr userDrawn="1"/>
          </p:nvPicPr>
          <p:blipFill rotWithShape="1">
            <a:blip r:embed="rId6"/>
            <a:srcRect l="15985" t="33247" r="66065" b="32550"/>
            <a:stretch/>
          </p:blipFill>
          <p:spPr>
            <a:xfrm>
              <a:off x="315420" y="6357592"/>
              <a:ext cx="359730" cy="385574"/>
            </a:xfrm>
            <a:prstGeom prst="rect">
              <a:avLst/>
            </a:prstGeom>
          </p:spPr>
        </p:pic>
        <p:cxnSp>
          <p:nvCxnSpPr>
            <p:cNvPr id="26" name="Straight Connector 25">
              <a:extLst>
                <a:ext uri="{FF2B5EF4-FFF2-40B4-BE49-F238E27FC236}">
                  <a16:creationId xmlns:a16="http://schemas.microsoft.com/office/drawing/2014/main" id="{30028B2E-3152-4AD2-8C17-183C5AE5492C}"/>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140736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x Agenda Slid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5CC79DD-5C1A-425E-A6C5-8BEF2BE49CE3}"/>
              </a:ext>
            </a:extLst>
          </p:cNvPr>
          <p:cNvPicPr>
            <a:picLocks noChangeAspect="1"/>
          </p:cNvPicPr>
          <p:nvPr userDrawn="1"/>
        </p:nvPicPr>
        <p:blipFill rotWithShape="1">
          <a:blip r:embed="rId2"/>
          <a:srcRect l="50602"/>
          <a:stretch/>
        </p:blipFill>
        <p:spPr>
          <a:xfrm>
            <a:off x="8160542" y="-342"/>
            <a:ext cx="4031459"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93" name="Text Placeholder 11">
            <a:extLst>
              <a:ext uri="{FF2B5EF4-FFF2-40B4-BE49-F238E27FC236}">
                <a16:creationId xmlns:a16="http://schemas.microsoft.com/office/drawing/2014/main" id="{F91B669A-5DF1-4F22-8D3E-4255BECEE323}"/>
              </a:ext>
            </a:extLst>
          </p:cNvPr>
          <p:cNvSpPr>
            <a:spLocks noGrp="1"/>
          </p:cNvSpPr>
          <p:nvPr>
            <p:ph type="body" sz="quarter" idx="14" hasCustomPrompt="1"/>
          </p:nvPr>
        </p:nvSpPr>
        <p:spPr>
          <a:xfrm>
            <a:off x="555735" y="1718311"/>
            <a:ext cx="3412296" cy="351789"/>
          </a:xfrm>
        </p:spPr>
        <p:txBody>
          <a:bodyPr wrap="square" lIns="36000" tIns="36000" rIns="36000" bIns="36000" anchor="b" anchorCtr="0">
            <a:noAutofit/>
          </a:bodyPr>
          <a:lstStyle>
            <a:lvl1pPr marL="180000" indent="-180000">
              <a:lnSpc>
                <a:spcPct val="10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1 Here</a:t>
            </a:r>
            <a:endParaRPr lang="en-GB"/>
          </a:p>
        </p:txBody>
      </p:sp>
      <p:sp>
        <p:nvSpPr>
          <p:cNvPr id="94" name="Text Placeholder 11">
            <a:extLst>
              <a:ext uri="{FF2B5EF4-FFF2-40B4-BE49-F238E27FC236}">
                <a16:creationId xmlns:a16="http://schemas.microsoft.com/office/drawing/2014/main" id="{AE5DB14F-17E5-46A2-B4BE-D12C8FDCBEF7}"/>
              </a:ext>
            </a:extLst>
          </p:cNvPr>
          <p:cNvSpPr>
            <a:spLocks noGrp="1"/>
          </p:cNvSpPr>
          <p:nvPr>
            <p:ph type="body" sz="quarter" idx="15" hasCustomPrompt="1"/>
          </p:nvPr>
        </p:nvSpPr>
        <p:spPr>
          <a:xfrm>
            <a:off x="555735" y="2085241"/>
            <a:ext cx="3412296" cy="351789"/>
          </a:xfrm>
        </p:spPr>
        <p:txBody>
          <a:bodyPr wrap="square" lIns="36000" tIns="36000" rIns="36000" bIns="36000" anchor="t" anchorCtr="0">
            <a:noAutofit/>
          </a:bodyPr>
          <a:lstStyle>
            <a:lvl1pPr marL="180000" indent="-180000">
              <a:lnSpc>
                <a:spcPct val="10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95" name="Text Placeholder 11">
            <a:extLst>
              <a:ext uri="{FF2B5EF4-FFF2-40B4-BE49-F238E27FC236}">
                <a16:creationId xmlns:a16="http://schemas.microsoft.com/office/drawing/2014/main" id="{FFD039CC-8935-4888-8F08-5B2AE838972F}"/>
              </a:ext>
            </a:extLst>
          </p:cNvPr>
          <p:cNvSpPr>
            <a:spLocks noGrp="1"/>
          </p:cNvSpPr>
          <p:nvPr>
            <p:ph type="body" sz="quarter" idx="40" hasCustomPrompt="1"/>
          </p:nvPr>
        </p:nvSpPr>
        <p:spPr>
          <a:xfrm>
            <a:off x="555735" y="5284471"/>
            <a:ext cx="3412296" cy="351789"/>
          </a:xfrm>
        </p:spPr>
        <p:txBody>
          <a:bodyPr wrap="square" lIns="36000" tIns="36000" rIns="36000" bIns="36000" anchor="b" anchorCtr="0">
            <a:noAutofit/>
          </a:bodyPr>
          <a:lstStyle>
            <a:lvl1pPr marL="180000" indent="-180000">
              <a:lnSpc>
                <a:spcPct val="10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5 Here</a:t>
            </a:r>
            <a:endParaRPr lang="en-GB"/>
          </a:p>
        </p:txBody>
      </p:sp>
      <p:sp>
        <p:nvSpPr>
          <p:cNvPr id="96" name="Text Placeholder 11">
            <a:extLst>
              <a:ext uri="{FF2B5EF4-FFF2-40B4-BE49-F238E27FC236}">
                <a16:creationId xmlns:a16="http://schemas.microsoft.com/office/drawing/2014/main" id="{33BF9439-61D8-4DD7-B31F-8700BB2B04B7}"/>
              </a:ext>
            </a:extLst>
          </p:cNvPr>
          <p:cNvSpPr>
            <a:spLocks noGrp="1"/>
          </p:cNvSpPr>
          <p:nvPr>
            <p:ph type="body" sz="quarter" idx="41" hasCustomPrompt="1"/>
          </p:nvPr>
        </p:nvSpPr>
        <p:spPr>
          <a:xfrm>
            <a:off x="555735" y="5651401"/>
            <a:ext cx="3412296" cy="351789"/>
          </a:xfrm>
        </p:spPr>
        <p:txBody>
          <a:bodyPr wrap="square" lIns="36000" tIns="36000" rIns="36000" bIns="36000" anchor="t" anchorCtr="0">
            <a:noAutofit/>
          </a:bodyPr>
          <a:lstStyle>
            <a:lvl1pPr marL="180000" indent="-180000">
              <a:lnSpc>
                <a:spcPct val="10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97" name="Text Placeholder 11">
            <a:extLst>
              <a:ext uri="{FF2B5EF4-FFF2-40B4-BE49-F238E27FC236}">
                <a16:creationId xmlns:a16="http://schemas.microsoft.com/office/drawing/2014/main" id="{70ABFF7C-DD06-420D-8716-47CF8DDA86B6}"/>
              </a:ext>
            </a:extLst>
          </p:cNvPr>
          <p:cNvSpPr>
            <a:spLocks noGrp="1"/>
          </p:cNvSpPr>
          <p:nvPr>
            <p:ph type="body" sz="quarter" idx="42" hasCustomPrompt="1"/>
          </p:nvPr>
        </p:nvSpPr>
        <p:spPr>
          <a:xfrm>
            <a:off x="555735" y="2609851"/>
            <a:ext cx="3412296" cy="351789"/>
          </a:xfrm>
        </p:spPr>
        <p:txBody>
          <a:bodyPr wrap="square" lIns="36000" tIns="36000" rIns="36000" bIns="36000" anchor="b" anchorCtr="0">
            <a:noAutofit/>
          </a:bodyPr>
          <a:lstStyle>
            <a:lvl1pPr marL="180000" indent="-180000">
              <a:lnSpc>
                <a:spcPct val="10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2 Here</a:t>
            </a:r>
            <a:endParaRPr lang="en-GB"/>
          </a:p>
        </p:txBody>
      </p:sp>
      <p:sp>
        <p:nvSpPr>
          <p:cNvPr id="98" name="Text Placeholder 11">
            <a:extLst>
              <a:ext uri="{FF2B5EF4-FFF2-40B4-BE49-F238E27FC236}">
                <a16:creationId xmlns:a16="http://schemas.microsoft.com/office/drawing/2014/main" id="{EDBC1799-2E69-42C2-96E8-399AF82724E1}"/>
              </a:ext>
            </a:extLst>
          </p:cNvPr>
          <p:cNvSpPr>
            <a:spLocks noGrp="1"/>
          </p:cNvSpPr>
          <p:nvPr>
            <p:ph type="body" sz="quarter" idx="43" hasCustomPrompt="1"/>
          </p:nvPr>
        </p:nvSpPr>
        <p:spPr>
          <a:xfrm>
            <a:off x="555735" y="2976781"/>
            <a:ext cx="3412296" cy="351789"/>
          </a:xfrm>
        </p:spPr>
        <p:txBody>
          <a:bodyPr wrap="square" lIns="36000" tIns="36000" rIns="36000" bIns="36000" anchor="t" anchorCtr="0">
            <a:noAutofit/>
          </a:bodyPr>
          <a:lstStyle>
            <a:lvl1pPr marL="180000" indent="-180000">
              <a:lnSpc>
                <a:spcPct val="10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99" name="Text Placeholder 11">
            <a:extLst>
              <a:ext uri="{FF2B5EF4-FFF2-40B4-BE49-F238E27FC236}">
                <a16:creationId xmlns:a16="http://schemas.microsoft.com/office/drawing/2014/main" id="{9CB8194D-B2AB-4E9B-90E5-4F4548CF8C0C}"/>
              </a:ext>
            </a:extLst>
          </p:cNvPr>
          <p:cNvSpPr>
            <a:spLocks noGrp="1"/>
          </p:cNvSpPr>
          <p:nvPr>
            <p:ph type="body" sz="quarter" idx="44" hasCustomPrompt="1"/>
          </p:nvPr>
        </p:nvSpPr>
        <p:spPr>
          <a:xfrm>
            <a:off x="555735" y="3501391"/>
            <a:ext cx="3412296" cy="351789"/>
          </a:xfrm>
        </p:spPr>
        <p:txBody>
          <a:bodyPr wrap="square" lIns="36000" tIns="36000" rIns="36000" bIns="36000" anchor="b" anchorCtr="0">
            <a:noAutofit/>
          </a:bodyPr>
          <a:lstStyle>
            <a:lvl1pPr marL="180000" indent="-180000">
              <a:lnSpc>
                <a:spcPct val="10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3 Here</a:t>
            </a:r>
            <a:endParaRPr lang="en-GB"/>
          </a:p>
        </p:txBody>
      </p:sp>
      <p:sp>
        <p:nvSpPr>
          <p:cNvPr id="100" name="Text Placeholder 11">
            <a:extLst>
              <a:ext uri="{FF2B5EF4-FFF2-40B4-BE49-F238E27FC236}">
                <a16:creationId xmlns:a16="http://schemas.microsoft.com/office/drawing/2014/main" id="{E3E4942E-536C-436E-AC8E-80CB94A7A9AB}"/>
              </a:ext>
            </a:extLst>
          </p:cNvPr>
          <p:cNvSpPr>
            <a:spLocks noGrp="1"/>
          </p:cNvSpPr>
          <p:nvPr>
            <p:ph type="body" sz="quarter" idx="45" hasCustomPrompt="1"/>
          </p:nvPr>
        </p:nvSpPr>
        <p:spPr>
          <a:xfrm>
            <a:off x="555735" y="3868321"/>
            <a:ext cx="3412296" cy="351789"/>
          </a:xfrm>
        </p:spPr>
        <p:txBody>
          <a:bodyPr wrap="square" lIns="36000" tIns="36000" rIns="36000" bIns="36000" anchor="t" anchorCtr="0">
            <a:noAutofit/>
          </a:bodyPr>
          <a:lstStyle>
            <a:lvl1pPr marL="180000" indent="-180000">
              <a:lnSpc>
                <a:spcPct val="10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01" name="Text Placeholder 11">
            <a:extLst>
              <a:ext uri="{FF2B5EF4-FFF2-40B4-BE49-F238E27FC236}">
                <a16:creationId xmlns:a16="http://schemas.microsoft.com/office/drawing/2014/main" id="{4BF70F2C-E835-4B31-BB0F-3CE3BF50B6E0}"/>
              </a:ext>
            </a:extLst>
          </p:cNvPr>
          <p:cNvSpPr>
            <a:spLocks noGrp="1"/>
          </p:cNvSpPr>
          <p:nvPr>
            <p:ph type="body" sz="quarter" idx="46" hasCustomPrompt="1"/>
          </p:nvPr>
        </p:nvSpPr>
        <p:spPr>
          <a:xfrm>
            <a:off x="555735" y="4392931"/>
            <a:ext cx="3412296" cy="351789"/>
          </a:xfrm>
        </p:spPr>
        <p:txBody>
          <a:bodyPr wrap="square" lIns="36000" tIns="36000" rIns="36000" bIns="36000" anchor="b" anchorCtr="0">
            <a:noAutofit/>
          </a:bodyPr>
          <a:lstStyle>
            <a:lvl1pPr marL="180000" indent="-180000">
              <a:lnSpc>
                <a:spcPct val="10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4 Here</a:t>
            </a:r>
            <a:endParaRPr lang="en-GB"/>
          </a:p>
        </p:txBody>
      </p:sp>
      <p:sp>
        <p:nvSpPr>
          <p:cNvPr id="102" name="Text Placeholder 11">
            <a:extLst>
              <a:ext uri="{FF2B5EF4-FFF2-40B4-BE49-F238E27FC236}">
                <a16:creationId xmlns:a16="http://schemas.microsoft.com/office/drawing/2014/main" id="{8E6D8920-BA7A-4DF7-8619-29308775169A}"/>
              </a:ext>
            </a:extLst>
          </p:cNvPr>
          <p:cNvSpPr>
            <a:spLocks noGrp="1"/>
          </p:cNvSpPr>
          <p:nvPr>
            <p:ph type="body" sz="quarter" idx="47" hasCustomPrompt="1"/>
          </p:nvPr>
        </p:nvSpPr>
        <p:spPr>
          <a:xfrm>
            <a:off x="555735" y="4759861"/>
            <a:ext cx="3412296" cy="351789"/>
          </a:xfrm>
        </p:spPr>
        <p:txBody>
          <a:bodyPr wrap="square" lIns="36000" tIns="36000" rIns="36000" bIns="36000" anchor="t" anchorCtr="0">
            <a:noAutofit/>
          </a:bodyPr>
          <a:lstStyle>
            <a:lvl1pPr marL="180000" indent="-180000">
              <a:lnSpc>
                <a:spcPct val="10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03" name="Text Placeholder 11">
            <a:extLst>
              <a:ext uri="{FF2B5EF4-FFF2-40B4-BE49-F238E27FC236}">
                <a16:creationId xmlns:a16="http://schemas.microsoft.com/office/drawing/2014/main" id="{5D881844-BBC3-4C44-84EB-83222E9B1A9E}"/>
              </a:ext>
            </a:extLst>
          </p:cNvPr>
          <p:cNvSpPr>
            <a:spLocks noGrp="1"/>
          </p:cNvSpPr>
          <p:nvPr>
            <p:ph type="body" sz="quarter" idx="60" hasCustomPrompt="1"/>
          </p:nvPr>
        </p:nvSpPr>
        <p:spPr>
          <a:xfrm>
            <a:off x="4380424" y="1718311"/>
            <a:ext cx="3412296" cy="351789"/>
          </a:xfrm>
        </p:spPr>
        <p:txBody>
          <a:bodyPr wrap="square" lIns="36000" tIns="36000" rIns="36000" bIns="36000" anchor="b" anchorCtr="0">
            <a:noAutofit/>
          </a:bodyPr>
          <a:lstStyle>
            <a:lvl1pPr marL="180000" indent="-180000">
              <a:lnSpc>
                <a:spcPct val="10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6 Here</a:t>
            </a:r>
            <a:endParaRPr lang="en-GB"/>
          </a:p>
        </p:txBody>
      </p:sp>
      <p:sp>
        <p:nvSpPr>
          <p:cNvPr id="104" name="Text Placeholder 11">
            <a:extLst>
              <a:ext uri="{FF2B5EF4-FFF2-40B4-BE49-F238E27FC236}">
                <a16:creationId xmlns:a16="http://schemas.microsoft.com/office/drawing/2014/main" id="{85FD1A38-E393-4D4B-82B0-37B93F01D60B}"/>
              </a:ext>
            </a:extLst>
          </p:cNvPr>
          <p:cNvSpPr>
            <a:spLocks noGrp="1"/>
          </p:cNvSpPr>
          <p:nvPr>
            <p:ph type="body" sz="quarter" idx="61" hasCustomPrompt="1"/>
          </p:nvPr>
        </p:nvSpPr>
        <p:spPr>
          <a:xfrm>
            <a:off x="4380424" y="2085241"/>
            <a:ext cx="3412296" cy="351789"/>
          </a:xfrm>
        </p:spPr>
        <p:txBody>
          <a:bodyPr wrap="square" lIns="36000" tIns="36000" rIns="36000" bIns="36000" anchor="t" anchorCtr="0">
            <a:noAutofit/>
          </a:bodyPr>
          <a:lstStyle>
            <a:lvl1pPr marL="180000" indent="-180000">
              <a:lnSpc>
                <a:spcPct val="10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05" name="Text Placeholder 11">
            <a:extLst>
              <a:ext uri="{FF2B5EF4-FFF2-40B4-BE49-F238E27FC236}">
                <a16:creationId xmlns:a16="http://schemas.microsoft.com/office/drawing/2014/main" id="{008DBC3D-DA59-413C-98F5-17DBD01EAD5F}"/>
              </a:ext>
            </a:extLst>
          </p:cNvPr>
          <p:cNvSpPr>
            <a:spLocks noGrp="1"/>
          </p:cNvSpPr>
          <p:nvPr>
            <p:ph type="body" sz="quarter" idx="62" hasCustomPrompt="1"/>
          </p:nvPr>
        </p:nvSpPr>
        <p:spPr>
          <a:xfrm>
            <a:off x="4380424" y="5284471"/>
            <a:ext cx="3412296" cy="351789"/>
          </a:xfrm>
        </p:spPr>
        <p:txBody>
          <a:bodyPr wrap="square" lIns="36000" tIns="36000" rIns="36000" bIns="36000" anchor="b" anchorCtr="0">
            <a:noAutofit/>
          </a:bodyPr>
          <a:lstStyle>
            <a:lvl1pPr marL="180000" indent="-180000">
              <a:lnSpc>
                <a:spcPct val="10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10 Here</a:t>
            </a:r>
            <a:endParaRPr lang="en-GB"/>
          </a:p>
        </p:txBody>
      </p:sp>
      <p:sp>
        <p:nvSpPr>
          <p:cNvPr id="106" name="Text Placeholder 11">
            <a:extLst>
              <a:ext uri="{FF2B5EF4-FFF2-40B4-BE49-F238E27FC236}">
                <a16:creationId xmlns:a16="http://schemas.microsoft.com/office/drawing/2014/main" id="{5981B885-3915-411F-88AD-985DAB4F033B}"/>
              </a:ext>
            </a:extLst>
          </p:cNvPr>
          <p:cNvSpPr>
            <a:spLocks noGrp="1"/>
          </p:cNvSpPr>
          <p:nvPr>
            <p:ph type="body" sz="quarter" idx="63" hasCustomPrompt="1"/>
          </p:nvPr>
        </p:nvSpPr>
        <p:spPr>
          <a:xfrm>
            <a:off x="4380424" y="5651401"/>
            <a:ext cx="3412296" cy="351789"/>
          </a:xfrm>
        </p:spPr>
        <p:txBody>
          <a:bodyPr wrap="square" lIns="36000" tIns="36000" rIns="36000" bIns="36000" anchor="t" anchorCtr="0">
            <a:noAutofit/>
          </a:bodyPr>
          <a:lstStyle>
            <a:lvl1pPr marL="180000" indent="-180000">
              <a:lnSpc>
                <a:spcPct val="10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07" name="Text Placeholder 11">
            <a:extLst>
              <a:ext uri="{FF2B5EF4-FFF2-40B4-BE49-F238E27FC236}">
                <a16:creationId xmlns:a16="http://schemas.microsoft.com/office/drawing/2014/main" id="{174E5C50-62F8-492B-9B43-F30EEAFE4D01}"/>
              </a:ext>
            </a:extLst>
          </p:cNvPr>
          <p:cNvSpPr>
            <a:spLocks noGrp="1"/>
          </p:cNvSpPr>
          <p:nvPr>
            <p:ph type="body" sz="quarter" idx="64" hasCustomPrompt="1"/>
          </p:nvPr>
        </p:nvSpPr>
        <p:spPr>
          <a:xfrm>
            <a:off x="4380424" y="2609851"/>
            <a:ext cx="3412296" cy="351789"/>
          </a:xfrm>
        </p:spPr>
        <p:txBody>
          <a:bodyPr wrap="square" lIns="36000" tIns="36000" rIns="36000" bIns="36000" anchor="b" anchorCtr="0">
            <a:noAutofit/>
          </a:bodyPr>
          <a:lstStyle>
            <a:lvl1pPr marL="180000" indent="-180000">
              <a:lnSpc>
                <a:spcPct val="10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7 Here</a:t>
            </a:r>
            <a:endParaRPr lang="en-GB"/>
          </a:p>
        </p:txBody>
      </p:sp>
      <p:sp>
        <p:nvSpPr>
          <p:cNvPr id="108" name="Text Placeholder 11">
            <a:extLst>
              <a:ext uri="{FF2B5EF4-FFF2-40B4-BE49-F238E27FC236}">
                <a16:creationId xmlns:a16="http://schemas.microsoft.com/office/drawing/2014/main" id="{5B78BFC9-5654-4730-AE9B-1D6200389B2D}"/>
              </a:ext>
            </a:extLst>
          </p:cNvPr>
          <p:cNvSpPr>
            <a:spLocks noGrp="1"/>
          </p:cNvSpPr>
          <p:nvPr>
            <p:ph type="body" sz="quarter" idx="65" hasCustomPrompt="1"/>
          </p:nvPr>
        </p:nvSpPr>
        <p:spPr>
          <a:xfrm>
            <a:off x="4380424" y="2976781"/>
            <a:ext cx="3412296" cy="351789"/>
          </a:xfrm>
        </p:spPr>
        <p:txBody>
          <a:bodyPr wrap="square" lIns="36000" tIns="36000" rIns="36000" bIns="36000" anchor="t" anchorCtr="0">
            <a:noAutofit/>
          </a:bodyPr>
          <a:lstStyle>
            <a:lvl1pPr marL="180000" indent="-180000">
              <a:lnSpc>
                <a:spcPct val="10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09" name="Text Placeholder 11">
            <a:extLst>
              <a:ext uri="{FF2B5EF4-FFF2-40B4-BE49-F238E27FC236}">
                <a16:creationId xmlns:a16="http://schemas.microsoft.com/office/drawing/2014/main" id="{90968244-F953-47ED-8D95-BCCCE97F4507}"/>
              </a:ext>
            </a:extLst>
          </p:cNvPr>
          <p:cNvSpPr>
            <a:spLocks noGrp="1"/>
          </p:cNvSpPr>
          <p:nvPr>
            <p:ph type="body" sz="quarter" idx="66" hasCustomPrompt="1"/>
          </p:nvPr>
        </p:nvSpPr>
        <p:spPr>
          <a:xfrm>
            <a:off x="4380424" y="3501391"/>
            <a:ext cx="3412296" cy="351789"/>
          </a:xfrm>
        </p:spPr>
        <p:txBody>
          <a:bodyPr wrap="square" lIns="36000" tIns="36000" rIns="36000" bIns="36000" anchor="b" anchorCtr="0">
            <a:noAutofit/>
          </a:bodyPr>
          <a:lstStyle>
            <a:lvl1pPr marL="180000" indent="-180000">
              <a:lnSpc>
                <a:spcPct val="10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8 Here</a:t>
            </a:r>
            <a:endParaRPr lang="en-GB"/>
          </a:p>
        </p:txBody>
      </p:sp>
      <p:sp>
        <p:nvSpPr>
          <p:cNvPr id="110" name="Text Placeholder 11">
            <a:extLst>
              <a:ext uri="{FF2B5EF4-FFF2-40B4-BE49-F238E27FC236}">
                <a16:creationId xmlns:a16="http://schemas.microsoft.com/office/drawing/2014/main" id="{5239759F-81F8-4A9E-85CC-9E3AB0956C15}"/>
              </a:ext>
            </a:extLst>
          </p:cNvPr>
          <p:cNvSpPr>
            <a:spLocks noGrp="1"/>
          </p:cNvSpPr>
          <p:nvPr>
            <p:ph type="body" sz="quarter" idx="67" hasCustomPrompt="1"/>
          </p:nvPr>
        </p:nvSpPr>
        <p:spPr>
          <a:xfrm>
            <a:off x="4380424" y="3868321"/>
            <a:ext cx="3412296" cy="351789"/>
          </a:xfrm>
        </p:spPr>
        <p:txBody>
          <a:bodyPr wrap="square" lIns="36000" tIns="36000" rIns="36000" bIns="36000" anchor="t" anchorCtr="0">
            <a:noAutofit/>
          </a:bodyPr>
          <a:lstStyle>
            <a:lvl1pPr marL="180000" indent="-180000">
              <a:lnSpc>
                <a:spcPct val="10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11" name="Text Placeholder 11">
            <a:extLst>
              <a:ext uri="{FF2B5EF4-FFF2-40B4-BE49-F238E27FC236}">
                <a16:creationId xmlns:a16="http://schemas.microsoft.com/office/drawing/2014/main" id="{DFE9B3B2-41FA-4AC2-A510-3B2661B96065}"/>
              </a:ext>
            </a:extLst>
          </p:cNvPr>
          <p:cNvSpPr>
            <a:spLocks noGrp="1"/>
          </p:cNvSpPr>
          <p:nvPr>
            <p:ph type="body" sz="quarter" idx="68" hasCustomPrompt="1"/>
          </p:nvPr>
        </p:nvSpPr>
        <p:spPr>
          <a:xfrm>
            <a:off x="4380424" y="4392931"/>
            <a:ext cx="3412296" cy="351789"/>
          </a:xfrm>
        </p:spPr>
        <p:txBody>
          <a:bodyPr wrap="square" lIns="36000" tIns="36000" rIns="36000" bIns="36000" anchor="b" anchorCtr="0">
            <a:noAutofit/>
          </a:bodyPr>
          <a:lstStyle>
            <a:lvl1pPr marL="180000" indent="-180000">
              <a:lnSpc>
                <a:spcPct val="10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9 Here</a:t>
            </a:r>
            <a:endParaRPr lang="en-GB"/>
          </a:p>
        </p:txBody>
      </p:sp>
      <p:sp>
        <p:nvSpPr>
          <p:cNvPr id="112" name="Text Placeholder 11">
            <a:extLst>
              <a:ext uri="{FF2B5EF4-FFF2-40B4-BE49-F238E27FC236}">
                <a16:creationId xmlns:a16="http://schemas.microsoft.com/office/drawing/2014/main" id="{672AB85E-46C1-4848-AFD4-69B3D3FD0786}"/>
              </a:ext>
            </a:extLst>
          </p:cNvPr>
          <p:cNvSpPr>
            <a:spLocks noGrp="1"/>
          </p:cNvSpPr>
          <p:nvPr>
            <p:ph type="body" sz="quarter" idx="69" hasCustomPrompt="1"/>
          </p:nvPr>
        </p:nvSpPr>
        <p:spPr>
          <a:xfrm>
            <a:off x="4380424" y="4759861"/>
            <a:ext cx="3412296" cy="351789"/>
          </a:xfrm>
        </p:spPr>
        <p:txBody>
          <a:bodyPr wrap="square" lIns="36000" tIns="36000" rIns="36000" bIns="36000" anchor="t" anchorCtr="0">
            <a:noAutofit/>
          </a:bodyPr>
          <a:lstStyle>
            <a:lvl1pPr marL="180000" indent="-180000">
              <a:lnSpc>
                <a:spcPct val="10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15" name="Text Placeholder 11">
            <a:extLst>
              <a:ext uri="{FF2B5EF4-FFF2-40B4-BE49-F238E27FC236}">
                <a16:creationId xmlns:a16="http://schemas.microsoft.com/office/drawing/2014/main" id="{EBE671C6-1925-4BC0-AA55-AC4AA1621A6D}"/>
              </a:ext>
            </a:extLst>
          </p:cNvPr>
          <p:cNvSpPr>
            <a:spLocks noGrp="1"/>
          </p:cNvSpPr>
          <p:nvPr>
            <p:ph type="body" sz="quarter" idx="13" hasCustomPrompt="1"/>
          </p:nvPr>
        </p:nvSpPr>
        <p:spPr>
          <a:xfrm>
            <a:off x="555735" y="287576"/>
            <a:ext cx="7236978"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10x Agenda</a:t>
            </a:r>
            <a:endParaRPr lang="en-GB" dirty="0"/>
          </a:p>
        </p:txBody>
      </p:sp>
      <p:cxnSp>
        <p:nvCxnSpPr>
          <p:cNvPr id="116" name="Straight Connector 115">
            <a:extLst>
              <a:ext uri="{FF2B5EF4-FFF2-40B4-BE49-F238E27FC236}">
                <a16:creationId xmlns:a16="http://schemas.microsoft.com/office/drawing/2014/main" id="{ADEA23BA-6CB4-48FF-8131-99EBBFE30587}"/>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92649852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 Monitor 2">
    <p:spTree>
      <p:nvGrpSpPr>
        <p:cNvPr id="1" name=""/>
        <p:cNvGrpSpPr/>
        <p:nvPr/>
      </p:nvGrpSpPr>
      <p:grpSpPr>
        <a:xfrm>
          <a:off x="0" y="0"/>
          <a:ext cx="0" cy="0"/>
          <a:chOff x="0" y="0"/>
          <a:chExt cx="0" cy="0"/>
        </a:xfrm>
      </p:grpSpPr>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7251224" y="2086320"/>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7251224" y="2907257"/>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100" b="0">
                <a:solidFill>
                  <a:schemeClr val="accent2"/>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287576"/>
            <a:ext cx="707378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Monitor 2 / Text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2" name="Graphic 24">
            <a:extLst>
              <a:ext uri="{FF2B5EF4-FFF2-40B4-BE49-F238E27FC236}">
                <a16:creationId xmlns:a16="http://schemas.microsoft.com/office/drawing/2014/main" id="{3158FEC5-0E47-4F74-9956-E6F78BF31CE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9878" y="1544175"/>
            <a:ext cx="6041984" cy="4179054"/>
          </a:xfrm>
          <a:prstGeom prst="rect">
            <a:avLst/>
          </a:prstGeom>
          <a:effectLst>
            <a:glow rad="228600">
              <a:schemeClr val="accent5">
                <a:satMod val="175000"/>
                <a:alpha val="15000"/>
              </a:schemeClr>
            </a:glow>
          </a:effectLst>
        </p:spPr>
      </p:pic>
      <p:sp>
        <p:nvSpPr>
          <p:cNvPr id="13" name="Picture Placeholder 2">
            <a:extLst>
              <a:ext uri="{FF2B5EF4-FFF2-40B4-BE49-F238E27FC236}">
                <a16:creationId xmlns:a16="http://schemas.microsoft.com/office/drawing/2014/main" id="{8A0DE3DA-C603-45D4-AE7F-C12C20A3D841}"/>
              </a:ext>
            </a:extLst>
          </p:cNvPr>
          <p:cNvSpPr>
            <a:spLocks noGrp="1"/>
          </p:cNvSpPr>
          <p:nvPr>
            <p:ph type="pic" sz="quarter" idx="35" hasCustomPrompt="1"/>
          </p:nvPr>
        </p:nvSpPr>
        <p:spPr>
          <a:xfrm>
            <a:off x="726689" y="1652124"/>
            <a:ext cx="5788362" cy="3384412"/>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grpSp>
        <p:nvGrpSpPr>
          <p:cNvPr id="15" name="Group 14">
            <a:extLst>
              <a:ext uri="{FF2B5EF4-FFF2-40B4-BE49-F238E27FC236}">
                <a16:creationId xmlns:a16="http://schemas.microsoft.com/office/drawing/2014/main" id="{C0D63A8F-E177-4A6B-92B9-9647BAEBF66E}"/>
              </a:ext>
            </a:extLst>
          </p:cNvPr>
          <p:cNvGrpSpPr/>
          <p:nvPr userDrawn="1"/>
        </p:nvGrpSpPr>
        <p:grpSpPr>
          <a:xfrm>
            <a:off x="0" y="6230056"/>
            <a:ext cx="12192000" cy="627943"/>
            <a:chOff x="0" y="6230056"/>
            <a:chExt cx="12192000" cy="627943"/>
          </a:xfrm>
        </p:grpSpPr>
        <p:sp>
          <p:nvSpPr>
            <p:cNvPr id="21" name="Rectangle 20">
              <a:extLst>
                <a:ext uri="{FF2B5EF4-FFF2-40B4-BE49-F238E27FC236}">
                  <a16:creationId xmlns:a16="http://schemas.microsoft.com/office/drawing/2014/main" id="{B80D66A2-DBA8-4A89-9528-B093CF1033A3}"/>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4" name="TextBox 23">
              <a:extLst>
                <a:ext uri="{FF2B5EF4-FFF2-40B4-BE49-F238E27FC236}">
                  <a16:creationId xmlns:a16="http://schemas.microsoft.com/office/drawing/2014/main" id="{E936FAC1-0E78-40F8-AC07-4986DAD1B0E1}"/>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5" name="Graphic 24">
              <a:extLst>
                <a:ext uri="{FF2B5EF4-FFF2-40B4-BE49-F238E27FC236}">
                  <a16:creationId xmlns:a16="http://schemas.microsoft.com/office/drawing/2014/main" id="{86E2F88E-D028-4E35-B6D6-B72EFF5CDC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6" name="Picture 25">
              <a:extLst>
                <a:ext uri="{FF2B5EF4-FFF2-40B4-BE49-F238E27FC236}">
                  <a16:creationId xmlns:a16="http://schemas.microsoft.com/office/drawing/2014/main" id="{9236D9CC-9562-4752-B2A2-DB6CE9DAD184}"/>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7" name="Straight Connector 26">
              <a:extLst>
                <a:ext uri="{FF2B5EF4-FFF2-40B4-BE49-F238E27FC236}">
                  <a16:creationId xmlns:a16="http://schemas.microsoft.com/office/drawing/2014/main" id="{0965573A-68C7-4E59-8E3E-94E53B92638A}"/>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31469955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 Monitor 3">
    <p:spTree>
      <p:nvGrpSpPr>
        <p:cNvPr id="1" name=""/>
        <p:cNvGrpSpPr/>
        <p:nvPr/>
      </p:nvGrpSpPr>
      <p:grpSpPr>
        <a:xfrm>
          <a:off x="0" y="0"/>
          <a:ext cx="0" cy="0"/>
          <a:chOff x="0" y="0"/>
          <a:chExt cx="0" cy="0"/>
        </a:xfrm>
      </p:grpSpPr>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7251224" y="2086320"/>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7251224" y="2907257"/>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100" b="0">
                <a:solidFill>
                  <a:schemeClr val="accent2"/>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287576"/>
            <a:ext cx="707378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Monitor 3 / Text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2" name="Graphic 24">
            <a:extLst>
              <a:ext uri="{FF2B5EF4-FFF2-40B4-BE49-F238E27FC236}">
                <a16:creationId xmlns:a16="http://schemas.microsoft.com/office/drawing/2014/main" id="{3158FEC5-0E47-4F74-9956-E6F78BF31CE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80801" y="1544175"/>
            <a:ext cx="5880137" cy="4179054"/>
          </a:xfrm>
          <a:prstGeom prst="rect">
            <a:avLst/>
          </a:prstGeom>
          <a:effectLst>
            <a:glow rad="228600">
              <a:schemeClr val="accent5">
                <a:satMod val="175000"/>
                <a:alpha val="15000"/>
              </a:schemeClr>
            </a:glow>
          </a:effectLst>
        </p:spPr>
      </p:pic>
      <p:sp>
        <p:nvSpPr>
          <p:cNvPr id="13" name="Picture Placeholder 2">
            <a:extLst>
              <a:ext uri="{FF2B5EF4-FFF2-40B4-BE49-F238E27FC236}">
                <a16:creationId xmlns:a16="http://schemas.microsoft.com/office/drawing/2014/main" id="{8A0DE3DA-C603-45D4-AE7F-C12C20A3D841}"/>
              </a:ext>
            </a:extLst>
          </p:cNvPr>
          <p:cNvSpPr>
            <a:spLocks noGrp="1"/>
          </p:cNvSpPr>
          <p:nvPr>
            <p:ph type="pic" sz="quarter" idx="35" hasCustomPrompt="1"/>
          </p:nvPr>
        </p:nvSpPr>
        <p:spPr>
          <a:xfrm>
            <a:off x="776869" y="1645774"/>
            <a:ext cx="5688000" cy="3301485"/>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grpSp>
        <p:nvGrpSpPr>
          <p:cNvPr id="15" name="Group 14">
            <a:extLst>
              <a:ext uri="{FF2B5EF4-FFF2-40B4-BE49-F238E27FC236}">
                <a16:creationId xmlns:a16="http://schemas.microsoft.com/office/drawing/2014/main" id="{2842DAC0-627D-4DD7-9717-BBC3CB668D6E}"/>
              </a:ext>
            </a:extLst>
          </p:cNvPr>
          <p:cNvGrpSpPr/>
          <p:nvPr userDrawn="1"/>
        </p:nvGrpSpPr>
        <p:grpSpPr>
          <a:xfrm>
            <a:off x="0" y="6230056"/>
            <a:ext cx="12192000" cy="627943"/>
            <a:chOff x="0" y="6230056"/>
            <a:chExt cx="12192000" cy="627943"/>
          </a:xfrm>
        </p:grpSpPr>
        <p:sp>
          <p:nvSpPr>
            <p:cNvPr id="21" name="Rectangle 20">
              <a:extLst>
                <a:ext uri="{FF2B5EF4-FFF2-40B4-BE49-F238E27FC236}">
                  <a16:creationId xmlns:a16="http://schemas.microsoft.com/office/drawing/2014/main" id="{BF96D6D1-070B-42A4-A5A7-B41F5A98FA3B}"/>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4" name="TextBox 23">
              <a:extLst>
                <a:ext uri="{FF2B5EF4-FFF2-40B4-BE49-F238E27FC236}">
                  <a16:creationId xmlns:a16="http://schemas.microsoft.com/office/drawing/2014/main" id="{50494D7A-A61A-4E2D-B0F3-21E4BC00E7F8}"/>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5" name="Graphic 24">
              <a:extLst>
                <a:ext uri="{FF2B5EF4-FFF2-40B4-BE49-F238E27FC236}">
                  <a16:creationId xmlns:a16="http://schemas.microsoft.com/office/drawing/2014/main" id="{F5470BA6-18A5-454D-9C06-6E923E05B78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6" name="Picture 25">
              <a:extLst>
                <a:ext uri="{FF2B5EF4-FFF2-40B4-BE49-F238E27FC236}">
                  <a16:creationId xmlns:a16="http://schemas.microsoft.com/office/drawing/2014/main" id="{5C404B86-04E2-4AC6-A97C-FDE96C51AA96}"/>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7" name="Straight Connector 26">
              <a:extLst>
                <a:ext uri="{FF2B5EF4-FFF2-40B4-BE49-F238E27FC236}">
                  <a16:creationId xmlns:a16="http://schemas.microsoft.com/office/drawing/2014/main" id="{F78287DF-8F81-4B5A-B2F6-EA452E20146A}"/>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422056980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Mobiles 1 (x3) / Text">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287576"/>
            <a:ext cx="707378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Header / Mobiles 1 (x3)</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5" name="Picture 14">
            <a:extLst>
              <a:ext uri="{FF2B5EF4-FFF2-40B4-BE49-F238E27FC236}">
                <a16:creationId xmlns:a16="http://schemas.microsoft.com/office/drawing/2014/main" id="{DE79A580-5CDA-427A-AB04-FFA463A4E1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74809" y="1200149"/>
            <a:ext cx="2344612" cy="4682799"/>
          </a:xfrm>
          <a:prstGeom prst="rect">
            <a:avLst/>
          </a:prstGeom>
          <a:effectLst/>
        </p:spPr>
      </p:pic>
      <p:sp>
        <p:nvSpPr>
          <p:cNvPr id="21" name="Picture Placeholder 20">
            <a:extLst>
              <a:ext uri="{FF2B5EF4-FFF2-40B4-BE49-F238E27FC236}">
                <a16:creationId xmlns:a16="http://schemas.microsoft.com/office/drawing/2014/main" id="{6B60487A-D6E7-46F2-9E57-A9F74F2A7908}"/>
              </a:ext>
            </a:extLst>
          </p:cNvPr>
          <p:cNvSpPr>
            <a:spLocks noGrp="1"/>
          </p:cNvSpPr>
          <p:nvPr>
            <p:ph type="pic" sz="quarter" idx="35" hasCustomPrompt="1"/>
          </p:nvPr>
        </p:nvSpPr>
        <p:spPr>
          <a:xfrm>
            <a:off x="1896322" y="1322855"/>
            <a:ext cx="2075831" cy="4432336"/>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pic>
        <p:nvPicPr>
          <p:cNvPr id="24" name="Picture 23">
            <a:extLst>
              <a:ext uri="{FF2B5EF4-FFF2-40B4-BE49-F238E27FC236}">
                <a16:creationId xmlns:a16="http://schemas.microsoft.com/office/drawing/2014/main" id="{879988C0-7761-434A-8207-28AFB69BEA0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23694" y="1200149"/>
            <a:ext cx="2344612" cy="4682799"/>
          </a:xfrm>
          <a:prstGeom prst="rect">
            <a:avLst/>
          </a:prstGeom>
          <a:effectLst/>
        </p:spPr>
      </p:pic>
      <p:sp>
        <p:nvSpPr>
          <p:cNvPr id="25" name="Picture Placeholder 20">
            <a:extLst>
              <a:ext uri="{FF2B5EF4-FFF2-40B4-BE49-F238E27FC236}">
                <a16:creationId xmlns:a16="http://schemas.microsoft.com/office/drawing/2014/main" id="{0134BCD3-5F31-433C-923E-7FC09179A393}"/>
              </a:ext>
            </a:extLst>
          </p:cNvPr>
          <p:cNvSpPr>
            <a:spLocks noGrp="1"/>
          </p:cNvSpPr>
          <p:nvPr>
            <p:ph type="pic" sz="quarter" idx="36" hasCustomPrompt="1"/>
          </p:nvPr>
        </p:nvSpPr>
        <p:spPr>
          <a:xfrm>
            <a:off x="5043854" y="1322855"/>
            <a:ext cx="2075831" cy="4432336"/>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pic>
        <p:nvPicPr>
          <p:cNvPr id="26" name="Picture 25">
            <a:extLst>
              <a:ext uri="{FF2B5EF4-FFF2-40B4-BE49-F238E27FC236}">
                <a16:creationId xmlns:a16="http://schemas.microsoft.com/office/drawing/2014/main" id="{FD571D4E-0234-4D8B-AD2B-177FC0FD0F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72579" y="1200149"/>
            <a:ext cx="2344612" cy="4682799"/>
          </a:xfrm>
          <a:prstGeom prst="rect">
            <a:avLst/>
          </a:prstGeom>
          <a:effectLst/>
        </p:spPr>
      </p:pic>
      <p:sp>
        <p:nvSpPr>
          <p:cNvPr id="27" name="Picture Placeholder 20">
            <a:extLst>
              <a:ext uri="{FF2B5EF4-FFF2-40B4-BE49-F238E27FC236}">
                <a16:creationId xmlns:a16="http://schemas.microsoft.com/office/drawing/2014/main" id="{23612C2B-C377-4F6F-8FC5-948103485ED3}"/>
              </a:ext>
            </a:extLst>
          </p:cNvPr>
          <p:cNvSpPr>
            <a:spLocks noGrp="1"/>
          </p:cNvSpPr>
          <p:nvPr>
            <p:ph type="pic" sz="quarter" idx="37" hasCustomPrompt="1"/>
          </p:nvPr>
        </p:nvSpPr>
        <p:spPr>
          <a:xfrm>
            <a:off x="8192739" y="1322855"/>
            <a:ext cx="2075831" cy="4432336"/>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grpSp>
        <p:nvGrpSpPr>
          <p:cNvPr id="19" name="Group 18">
            <a:extLst>
              <a:ext uri="{FF2B5EF4-FFF2-40B4-BE49-F238E27FC236}">
                <a16:creationId xmlns:a16="http://schemas.microsoft.com/office/drawing/2014/main" id="{3A70A9FD-CFC3-43A9-8E90-6ECBB32254DF}"/>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A8E63782-AAEB-450D-984E-6C18BF938746}"/>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8" name="TextBox 27">
              <a:extLst>
                <a:ext uri="{FF2B5EF4-FFF2-40B4-BE49-F238E27FC236}">
                  <a16:creationId xmlns:a16="http://schemas.microsoft.com/office/drawing/2014/main" id="{60863571-2128-4B9A-8677-DCD7C090129F}"/>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9" name="Graphic 28">
              <a:extLst>
                <a:ext uri="{FF2B5EF4-FFF2-40B4-BE49-F238E27FC236}">
                  <a16:creationId xmlns:a16="http://schemas.microsoft.com/office/drawing/2014/main" id="{4444A084-50E9-410D-84B5-699C564B2C4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30" name="Picture 29">
              <a:extLst>
                <a:ext uri="{FF2B5EF4-FFF2-40B4-BE49-F238E27FC236}">
                  <a16:creationId xmlns:a16="http://schemas.microsoft.com/office/drawing/2014/main" id="{696E41A1-E879-49B8-A289-9838015AC27B}"/>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31" name="Straight Connector 30">
              <a:extLst>
                <a:ext uri="{FF2B5EF4-FFF2-40B4-BE49-F238E27FC236}">
                  <a16:creationId xmlns:a16="http://schemas.microsoft.com/office/drawing/2014/main" id="{B360DAB9-5E7D-40A6-9BDC-BF81E8D2D85C}"/>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09713402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Mobiles 2 (x3) / Text">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287576"/>
            <a:ext cx="707378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Header / Mobiles 1 (x3)</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9" name="Picture 12">
            <a:extLst>
              <a:ext uri="{FF2B5EF4-FFF2-40B4-BE49-F238E27FC236}">
                <a16:creationId xmlns:a16="http://schemas.microsoft.com/office/drawing/2014/main" id="{9ADCC519-BF6D-4478-816B-20B375C1140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811056" y="1163908"/>
            <a:ext cx="2279229" cy="4894229"/>
          </a:xfrm>
          <a:prstGeom prst="rect">
            <a:avLst/>
          </a:prstGeom>
          <a:effectLst/>
        </p:spPr>
      </p:pic>
      <p:sp>
        <p:nvSpPr>
          <p:cNvPr id="20" name="Picture Placeholder 19">
            <a:extLst>
              <a:ext uri="{FF2B5EF4-FFF2-40B4-BE49-F238E27FC236}">
                <a16:creationId xmlns:a16="http://schemas.microsoft.com/office/drawing/2014/main" id="{9D62D70E-366A-4035-A81E-9566A5EF9391}"/>
              </a:ext>
            </a:extLst>
          </p:cNvPr>
          <p:cNvSpPr>
            <a:spLocks noGrp="1"/>
          </p:cNvSpPr>
          <p:nvPr>
            <p:ph type="pic" sz="quarter" idx="38" hasCustomPrompt="1"/>
          </p:nvPr>
        </p:nvSpPr>
        <p:spPr>
          <a:xfrm>
            <a:off x="1882033" y="1365149"/>
            <a:ext cx="2137512" cy="4475985"/>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pic>
        <p:nvPicPr>
          <p:cNvPr id="28" name="Picture 12">
            <a:extLst>
              <a:ext uri="{FF2B5EF4-FFF2-40B4-BE49-F238E27FC236}">
                <a16:creationId xmlns:a16="http://schemas.microsoft.com/office/drawing/2014/main" id="{D2927187-E903-4C23-8687-000E8477F13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082316" y="1163908"/>
            <a:ext cx="2279229" cy="4894229"/>
          </a:xfrm>
          <a:prstGeom prst="rect">
            <a:avLst/>
          </a:prstGeom>
          <a:effectLst/>
        </p:spPr>
      </p:pic>
      <p:sp>
        <p:nvSpPr>
          <p:cNvPr id="29" name="Picture Placeholder 28">
            <a:extLst>
              <a:ext uri="{FF2B5EF4-FFF2-40B4-BE49-F238E27FC236}">
                <a16:creationId xmlns:a16="http://schemas.microsoft.com/office/drawing/2014/main" id="{0629107B-0EEA-406A-8854-34146FE35908}"/>
              </a:ext>
            </a:extLst>
          </p:cNvPr>
          <p:cNvSpPr>
            <a:spLocks noGrp="1"/>
          </p:cNvSpPr>
          <p:nvPr>
            <p:ph type="pic" sz="quarter" idx="39" hasCustomPrompt="1"/>
          </p:nvPr>
        </p:nvSpPr>
        <p:spPr>
          <a:xfrm>
            <a:off x="8153293" y="1365149"/>
            <a:ext cx="2137512" cy="4475985"/>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pic>
        <p:nvPicPr>
          <p:cNvPr id="30" name="Picture 12">
            <a:extLst>
              <a:ext uri="{FF2B5EF4-FFF2-40B4-BE49-F238E27FC236}">
                <a16:creationId xmlns:a16="http://schemas.microsoft.com/office/drawing/2014/main" id="{7E1391CA-1F63-4019-8C35-D0A88AC5041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946686" y="1163908"/>
            <a:ext cx="2279229" cy="4894229"/>
          </a:xfrm>
          <a:prstGeom prst="rect">
            <a:avLst/>
          </a:prstGeom>
          <a:effectLst/>
        </p:spPr>
      </p:pic>
      <p:sp>
        <p:nvSpPr>
          <p:cNvPr id="31" name="Picture Placeholder 30">
            <a:extLst>
              <a:ext uri="{FF2B5EF4-FFF2-40B4-BE49-F238E27FC236}">
                <a16:creationId xmlns:a16="http://schemas.microsoft.com/office/drawing/2014/main" id="{19338C0C-18D3-4AFB-B5C7-8ED42247C519}"/>
              </a:ext>
            </a:extLst>
          </p:cNvPr>
          <p:cNvSpPr>
            <a:spLocks noGrp="1"/>
          </p:cNvSpPr>
          <p:nvPr>
            <p:ph type="pic" sz="quarter" idx="40" hasCustomPrompt="1"/>
          </p:nvPr>
        </p:nvSpPr>
        <p:spPr>
          <a:xfrm>
            <a:off x="5017663" y="1365149"/>
            <a:ext cx="2137512" cy="4475985"/>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grpSp>
        <p:nvGrpSpPr>
          <p:cNvPr id="15" name="Group 14">
            <a:extLst>
              <a:ext uri="{FF2B5EF4-FFF2-40B4-BE49-F238E27FC236}">
                <a16:creationId xmlns:a16="http://schemas.microsoft.com/office/drawing/2014/main" id="{551B813A-2DF9-43FF-8C60-826ED5D0A3E2}"/>
              </a:ext>
            </a:extLst>
          </p:cNvPr>
          <p:cNvGrpSpPr/>
          <p:nvPr userDrawn="1"/>
        </p:nvGrpSpPr>
        <p:grpSpPr>
          <a:xfrm>
            <a:off x="0" y="6230056"/>
            <a:ext cx="12192000" cy="627943"/>
            <a:chOff x="0" y="6230056"/>
            <a:chExt cx="12192000" cy="627943"/>
          </a:xfrm>
        </p:grpSpPr>
        <p:sp>
          <p:nvSpPr>
            <p:cNvPr id="21" name="Rectangle 20">
              <a:extLst>
                <a:ext uri="{FF2B5EF4-FFF2-40B4-BE49-F238E27FC236}">
                  <a16:creationId xmlns:a16="http://schemas.microsoft.com/office/drawing/2014/main" id="{9B2B227B-4A8E-4F42-B824-628FAA04C8D1}"/>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4" name="TextBox 23">
              <a:extLst>
                <a:ext uri="{FF2B5EF4-FFF2-40B4-BE49-F238E27FC236}">
                  <a16:creationId xmlns:a16="http://schemas.microsoft.com/office/drawing/2014/main" id="{0B20EF33-7B86-43BA-A95A-73011EC3F4F1}"/>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5" name="Graphic 24">
              <a:extLst>
                <a:ext uri="{FF2B5EF4-FFF2-40B4-BE49-F238E27FC236}">
                  <a16:creationId xmlns:a16="http://schemas.microsoft.com/office/drawing/2014/main" id="{DD1CF7CD-0347-4399-B3B5-6FF033B7142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6718" y="6357592"/>
              <a:ext cx="1597378" cy="385574"/>
            </a:xfrm>
            <a:prstGeom prst="rect">
              <a:avLst/>
            </a:prstGeom>
          </p:spPr>
        </p:pic>
        <p:pic>
          <p:nvPicPr>
            <p:cNvPr id="26" name="Picture 25">
              <a:extLst>
                <a:ext uri="{FF2B5EF4-FFF2-40B4-BE49-F238E27FC236}">
                  <a16:creationId xmlns:a16="http://schemas.microsoft.com/office/drawing/2014/main" id="{81E0376A-8395-479C-BA87-B44A2A9DC6FE}"/>
                </a:ext>
              </a:extLst>
            </p:cNvPr>
            <p:cNvPicPr>
              <a:picLocks noChangeAspect="1"/>
            </p:cNvPicPr>
            <p:nvPr userDrawn="1"/>
          </p:nvPicPr>
          <p:blipFill rotWithShape="1">
            <a:blip r:embed="rId6"/>
            <a:srcRect l="15985" t="33247" r="66065" b="32550"/>
            <a:stretch/>
          </p:blipFill>
          <p:spPr>
            <a:xfrm>
              <a:off x="315420" y="6357592"/>
              <a:ext cx="359730" cy="385574"/>
            </a:xfrm>
            <a:prstGeom prst="rect">
              <a:avLst/>
            </a:prstGeom>
          </p:spPr>
        </p:pic>
        <p:cxnSp>
          <p:nvCxnSpPr>
            <p:cNvPr id="27" name="Straight Connector 26">
              <a:extLst>
                <a:ext uri="{FF2B5EF4-FFF2-40B4-BE49-F238E27FC236}">
                  <a16:creationId xmlns:a16="http://schemas.microsoft.com/office/drawing/2014/main" id="{B33E99F6-7491-4C8D-B2B2-E594EFE615E3}"/>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88106521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icture  / Quote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61" name="Picture Placeholder 2">
            <a:extLst>
              <a:ext uri="{FF2B5EF4-FFF2-40B4-BE49-F238E27FC236}">
                <a16:creationId xmlns:a16="http://schemas.microsoft.com/office/drawing/2014/main" id="{614C6910-8C55-451C-B189-7FBCFDCEEB78}"/>
              </a:ext>
            </a:extLst>
          </p:cNvPr>
          <p:cNvSpPr>
            <a:spLocks noGrp="1"/>
          </p:cNvSpPr>
          <p:nvPr>
            <p:ph type="pic" sz="quarter" idx="34" hasCustomPrompt="1"/>
          </p:nvPr>
        </p:nvSpPr>
        <p:spPr>
          <a:xfrm>
            <a:off x="0" y="0"/>
            <a:ext cx="4573429" cy="6230056"/>
          </a:xfrm>
          <a:solidFill>
            <a:schemeClr val="accent4"/>
          </a:solidFill>
        </p:spPr>
        <p:txBody>
          <a:bodyPr>
            <a:normAutofit/>
          </a:bodyPr>
          <a:lstStyle>
            <a:lvl1pPr marL="0" indent="0" algn="ctr">
              <a:buNone/>
              <a:defRPr sz="1000">
                <a:solidFill>
                  <a:schemeClr val="bg1"/>
                </a:solidFill>
              </a:defRPr>
            </a:lvl1pPr>
          </a:lstStyle>
          <a:p>
            <a:r>
              <a:rPr lang="en-GB"/>
              <a:t>Click centre icon to insert speaker image</a:t>
            </a:r>
          </a:p>
        </p:txBody>
      </p:sp>
      <p:sp>
        <p:nvSpPr>
          <p:cNvPr id="62" name="Text Placeholder 11">
            <a:extLst>
              <a:ext uri="{FF2B5EF4-FFF2-40B4-BE49-F238E27FC236}">
                <a16:creationId xmlns:a16="http://schemas.microsoft.com/office/drawing/2014/main" id="{6872F0DF-0605-401E-ACF3-12F024983A10}"/>
              </a:ext>
            </a:extLst>
          </p:cNvPr>
          <p:cNvSpPr>
            <a:spLocks noGrp="1"/>
          </p:cNvSpPr>
          <p:nvPr>
            <p:ph type="body" sz="quarter" idx="14" hasCustomPrompt="1"/>
          </p:nvPr>
        </p:nvSpPr>
        <p:spPr>
          <a:xfrm>
            <a:off x="5943600" y="1264920"/>
            <a:ext cx="4663440" cy="2604529"/>
          </a:xfrm>
        </p:spPr>
        <p:txBody>
          <a:bodyPr wrap="square" lIns="36000" tIns="36000" rIns="36000" bIns="36000" anchor="ctr" anchorCtr="0">
            <a:noAutofit/>
          </a:bodyPr>
          <a:lstStyle>
            <a:lvl1pPr marL="0" indent="0">
              <a:lnSpc>
                <a:spcPct val="100000"/>
              </a:lnSpc>
              <a:spcAft>
                <a:spcPts val="1200"/>
              </a:spcAft>
              <a:buSzPct val="100000"/>
              <a:buFont typeface="Arial" panose="020B0604020202020204" pitchFamily="34" charset="0"/>
              <a:buNone/>
              <a:defRPr sz="2800" b="0">
                <a:solidFill>
                  <a:schemeClr val="tx2"/>
                </a:solidFill>
              </a:defRPr>
            </a:lvl1pPr>
            <a:lvl2pPr marL="180000">
              <a:buFont typeface="Arial" panose="020B0604020202020204" pitchFamily="34" charset="0"/>
              <a:buChar char="•"/>
              <a:defRPr sz="2800" b="0">
                <a:solidFill>
                  <a:schemeClr val="tx2"/>
                </a:solidFill>
              </a:defRPr>
            </a:lvl2pPr>
            <a:lvl3pPr marL="360000">
              <a:buFont typeface="Arial" panose="020B0604020202020204" pitchFamily="34" charset="0"/>
              <a:buChar char="•"/>
              <a:defRPr sz="2800" b="0">
                <a:solidFill>
                  <a:schemeClr val="tx2"/>
                </a:solidFill>
              </a:defRPr>
            </a:lvl3pPr>
            <a:lvl4pPr>
              <a:buSzPct val="100000"/>
              <a:buFont typeface="Arial" panose="020B0604020202020204" pitchFamily="34" charset="0"/>
              <a:buChar char="•"/>
              <a:defRPr sz="2800" b="0">
                <a:solidFill>
                  <a:schemeClr val="tx2"/>
                </a:solidFill>
              </a:defRPr>
            </a:lvl4pPr>
            <a:lvl5pPr>
              <a:buSzPct val="100000"/>
              <a:buFont typeface="Arial" panose="020B0604020202020204" pitchFamily="34" charset="0"/>
              <a:buChar char="•"/>
              <a:defRPr sz="2800" b="0">
                <a:solidFill>
                  <a:schemeClr val="tx2"/>
                </a:solidFill>
              </a:defRPr>
            </a:lvl5pPr>
          </a:lstStyle>
          <a:p>
            <a:pPr lvl="0"/>
            <a:r>
              <a:rPr lang="en-US" dirty="0"/>
              <a:t>Quote copy 28pt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p>
        </p:txBody>
      </p:sp>
      <p:sp>
        <p:nvSpPr>
          <p:cNvPr id="63" name="Text Placeholder 11">
            <a:extLst>
              <a:ext uri="{FF2B5EF4-FFF2-40B4-BE49-F238E27FC236}">
                <a16:creationId xmlns:a16="http://schemas.microsoft.com/office/drawing/2014/main" id="{89F70B6A-4C73-418E-93DB-4734105D533E}"/>
              </a:ext>
            </a:extLst>
          </p:cNvPr>
          <p:cNvSpPr>
            <a:spLocks noGrp="1"/>
          </p:cNvSpPr>
          <p:nvPr>
            <p:ph type="body" sz="quarter" idx="35" hasCustomPrompt="1"/>
          </p:nvPr>
        </p:nvSpPr>
        <p:spPr>
          <a:xfrm>
            <a:off x="5943600" y="4770098"/>
            <a:ext cx="3069429" cy="365125"/>
          </a:xfrm>
        </p:spPr>
        <p:txBody>
          <a:bodyPr wrap="square" lIns="36000" tIns="36000" rIns="36000" bIns="36000" anchor="b" anchorCtr="0">
            <a:noAutofit/>
          </a:bodyPr>
          <a:lstStyle>
            <a:lvl1pPr marL="0" indent="0">
              <a:lnSpc>
                <a:spcPct val="100000"/>
              </a:lnSpc>
              <a:buNone/>
              <a:defRPr sz="2000" b="1">
                <a:solidFill>
                  <a:schemeClr val="accent6"/>
                </a:solidFill>
              </a:defRPr>
            </a:lvl1pPr>
            <a:lvl2pPr>
              <a:buNone/>
              <a:defRPr sz="5400" b="1"/>
            </a:lvl2pPr>
            <a:lvl3pPr>
              <a:buNone/>
              <a:defRPr sz="5400" b="1"/>
            </a:lvl3pPr>
            <a:lvl4pPr>
              <a:buNone/>
              <a:defRPr sz="5400" b="1"/>
            </a:lvl4pPr>
            <a:lvl5pPr>
              <a:buNone/>
              <a:defRPr sz="5400" b="1"/>
            </a:lvl5pPr>
          </a:lstStyle>
          <a:p>
            <a:pPr lvl="0"/>
            <a:r>
              <a:rPr lang="en-US" dirty="0"/>
              <a:t>Presenter Name</a:t>
            </a:r>
          </a:p>
        </p:txBody>
      </p:sp>
      <p:sp>
        <p:nvSpPr>
          <p:cNvPr id="64" name="Text Placeholder 11">
            <a:extLst>
              <a:ext uri="{FF2B5EF4-FFF2-40B4-BE49-F238E27FC236}">
                <a16:creationId xmlns:a16="http://schemas.microsoft.com/office/drawing/2014/main" id="{F2EA2392-AC93-4BD6-899F-0DF91E65038C}"/>
              </a:ext>
            </a:extLst>
          </p:cNvPr>
          <p:cNvSpPr>
            <a:spLocks noGrp="1"/>
          </p:cNvSpPr>
          <p:nvPr>
            <p:ph type="body" sz="quarter" idx="36" hasCustomPrompt="1"/>
          </p:nvPr>
        </p:nvSpPr>
        <p:spPr>
          <a:xfrm>
            <a:off x="5943600" y="5150192"/>
            <a:ext cx="3069429" cy="365125"/>
          </a:xfrm>
        </p:spPr>
        <p:txBody>
          <a:bodyPr wrap="square" lIns="36000" tIns="36000" rIns="36000" bIns="36000">
            <a:noAutofit/>
          </a:bodyPr>
          <a:lstStyle>
            <a:lvl1pPr marL="0" indent="0">
              <a:lnSpc>
                <a:spcPct val="100000"/>
              </a:lnSpc>
              <a:buNone/>
              <a:defRPr sz="1200" b="0">
                <a:solidFill>
                  <a:schemeClr val="accent6"/>
                </a:solidFill>
              </a:defRPr>
            </a:lvl1pPr>
            <a:lvl2pPr>
              <a:buNone/>
              <a:defRPr sz="5400" b="1"/>
            </a:lvl2pPr>
            <a:lvl3pPr>
              <a:buNone/>
              <a:defRPr sz="5400" b="1"/>
            </a:lvl3pPr>
            <a:lvl4pPr>
              <a:buNone/>
              <a:defRPr sz="5400" b="1"/>
            </a:lvl4pPr>
            <a:lvl5pPr>
              <a:buNone/>
              <a:defRPr sz="5400" b="1"/>
            </a:lvl5pPr>
          </a:lstStyle>
          <a:p>
            <a:pPr lvl="0"/>
            <a:r>
              <a:rPr lang="en-US" dirty="0"/>
              <a:t>Job Title, Company</a:t>
            </a:r>
            <a:endParaRPr lang="en-GB" dirty="0"/>
          </a:p>
        </p:txBody>
      </p:sp>
      <p:cxnSp>
        <p:nvCxnSpPr>
          <p:cNvPr id="67" name="Straight Connector 66">
            <a:extLst>
              <a:ext uri="{FF2B5EF4-FFF2-40B4-BE49-F238E27FC236}">
                <a16:creationId xmlns:a16="http://schemas.microsoft.com/office/drawing/2014/main" id="{E51E7CCB-B41A-42A1-95EE-45ECE202003D}"/>
              </a:ext>
            </a:extLst>
          </p:cNvPr>
          <p:cNvCxnSpPr>
            <a:cxnSpLocks/>
          </p:cNvCxnSpPr>
          <p:nvPr userDrawn="1"/>
        </p:nvCxnSpPr>
        <p:spPr bwMode="white">
          <a:xfrm flipH="1">
            <a:off x="5943600" y="4426562"/>
            <a:ext cx="2169460" cy="0"/>
          </a:xfrm>
          <a:prstGeom prst="line">
            <a:avLst/>
          </a:prstGeom>
          <a:noFill/>
          <a:ln w="12700" cap="flat" cmpd="sng" algn="ctr">
            <a:solidFill>
              <a:schemeClr val="accent2"/>
            </a:solidFill>
            <a:prstDash val="solid"/>
            <a:miter lim="800000"/>
          </a:ln>
          <a:effectLst/>
        </p:spPr>
      </p:cxnSp>
      <p:pic>
        <p:nvPicPr>
          <p:cNvPr id="68" name="Graphic 67">
            <a:extLst>
              <a:ext uri="{FF2B5EF4-FFF2-40B4-BE49-F238E27FC236}">
                <a16:creationId xmlns:a16="http://schemas.microsoft.com/office/drawing/2014/main" id="{B287F393-A530-4C02-9DA9-C6DE1DA119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978022" y="318392"/>
            <a:ext cx="1032253" cy="1032253"/>
          </a:xfrm>
          <a:prstGeom prst="rect">
            <a:avLst/>
          </a:prstGeom>
        </p:spPr>
      </p:pic>
      <p:pic>
        <p:nvPicPr>
          <p:cNvPr id="69" name="Graphic 68">
            <a:extLst>
              <a:ext uri="{FF2B5EF4-FFF2-40B4-BE49-F238E27FC236}">
                <a16:creationId xmlns:a16="http://schemas.microsoft.com/office/drawing/2014/main" id="{12E62AD7-2CB3-4D1F-B43B-EA69B43C227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10739920" y="4907108"/>
            <a:ext cx="1032253" cy="1032253"/>
          </a:xfrm>
          <a:prstGeom prst="rect">
            <a:avLst/>
          </a:prstGeom>
        </p:spPr>
      </p:pic>
    </p:spTree>
    <p:extLst>
      <p:ext uri="{BB962C8B-B14F-4D97-AF65-F5344CB8AC3E}">
        <p14:creationId xmlns:p14="http://schemas.microsoft.com/office/powerpoint/2010/main" val="355441478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ote / Testimonial - Dark">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2ECBE13-549D-4320-9A04-84F1F9F03326}"/>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62" name="Text Placeholder 11">
            <a:extLst>
              <a:ext uri="{FF2B5EF4-FFF2-40B4-BE49-F238E27FC236}">
                <a16:creationId xmlns:a16="http://schemas.microsoft.com/office/drawing/2014/main" id="{6872F0DF-0605-401E-ACF3-12F024983A10}"/>
              </a:ext>
            </a:extLst>
          </p:cNvPr>
          <p:cNvSpPr>
            <a:spLocks noGrp="1"/>
          </p:cNvSpPr>
          <p:nvPr>
            <p:ph type="body" sz="quarter" idx="14" hasCustomPrompt="1"/>
          </p:nvPr>
        </p:nvSpPr>
        <p:spPr>
          <a:xfrm>
            <a:off x="1685925" y="1264920"/>
            <a:ext cx="8820150" cy="3161641"/>
          </a:xfrm>
        </p:spPr>
        <p:txBody>
          <a:bodyPr wrap="square" lIns="36000" tIns="36000" rIns="36000" bIns="36000" anchor="ctr" anchorCtr="0">
            <a:noAutofit/>
          </a:bodyPr>
          <a:lstStyle>
            <a:lvl1pPr marL="0" indent="0" algn="ctr">
              <a:lnSpc>
                <a:spcPct val="100000"/>
              </a:lnSpc>
              <a:spcAft>
                <a:spcPts val="1200"/>
              </a:spcAft>
              <a:buSzPct val="100000"/>
              <a:buFont typeface="Arial" panose="020B0604020202020204" pitchFamily="34" charset="0"/>
              <a:buNone/>
              <a:defRPr sz="2800" b="0">
                <a:solidFill>
                  <a:schemeClr val="bg1"/>
                </a:solidFill>
              </a:defRPr>
            </a:lvl1pPr>
            <a:lvl2pPr marL="180000">
              <a:buFont typeface="Arial" panose="020B0604020202020204" pitchFamily="34" charset="0"/>
              <a:buChar char="•"/>
              <a:defRPr sz="2800" b="0">
                <a:solidFill>
                  <a:schemeClr val="bg1"/>
                </a:solidFill>
              </a:defRPr>
            </a:lvl2pPr>
            <a:lvl3pPr marL="360000">
              <a:buFont typeface="Arial" panose="020B0604020202020204" pitchFamily="34" charset="0"/>
              <a:buChar char="•"/>
              <a:defRPr sz="2800" b="0">
                <a:solidFill>
                  <a:schemeClr val="bg1"/>
                </a:solidFill>
              </a:defRPr>
            </a:lvl3pPr>
            <a:lvl4pPr>
              <a:buSzPct val="100000"/>
              <a:buFont typeface="Arial" panose="020B0604020202020204" pitchFamily="34" charset="0"/>
              <a:buChar char="•"/>
              <a:defRPr sz="2800" b="0">
                <a:solidFill>
                  <a:schemeClr val="bg1"/>
                </a:solidFill>
              </a:defRPr>
            </a:lvl4pPr>
            <a:lvl5pPr>
              <a:buSzPct val="100000"/>
              <a:buFont typeface="Arial" panose="020B0604020202020204" pitchFamily="34" charset="0"/>
              <a:buChar char="•"/>
              <a:defRPr sz="2800" b="0">
                <a:solidFill>
                  <a:schemeClr val="bg1"/>
                </a:solidFill>
              </a:defRPr>
            </a:lvl5pPr>
          </a:lstStyle>
          <a:p>
            <a:pPr lvl="0"/>
            <a:r>
              <a:rPr lang="en-US"/>
              <a:t>Quote copy 28pt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63" name="Text Placeholder 11">
            <a:extLst>
              <a:ext uri="{FF2B5EF4-FFF2-40B4-BE49-F238E27FC236}">
                <a16:creationId xmlns:a16="http://schemas.microsoft.com/office/drawing/2014/main" id="{89F70B6A-4C73-418E-93DB-4734105D533E}"/>
              </a:ext>
            </a:extLst>
          </p:cNvPr>
          <p:cNvSpPr>
            <a:spLocks noGrp="1"/>
          </p:cNvSpPr>
          <p:nvPr>
            <p:ph type="body" sz="quarter" idx="35" hasCustomPrompt="1"/>
          </p:nvPr>
        </p:nvSpPr>
        <p:spPr>
          <a:xfrm>
            <a:off x="4561286" y="4770098"/>
            <a:ext cx="3069429" cy="365125"/>
          </a:xfrm>
        </p:spPr>
        <p:txBody>
          <a:bodyPr wrap="square" lIns="36000" tIns="36000" rIns="36000" bIns="36000" anchor="b" anchorCtr="0">
            <a:noAutofit/>
          </a:bodyPr>
          <a:lstStyle>
            <a:lvl1pPr marL="0" indent="0" algn="ctr">
              <a:lnSpc>
                <a:spcPct val="100000"/>
              </a:lnSpc>
              <a:buNone/>
              <a:defRPr sz="20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Presenter Name</a:t>
            </a:r>
          </a:p>
        </p:txBody>
      </p:sp>
      <p:sp>
        <p:nvSpPr>
          <p:cNvPr id="64" name="Text Placeholder 11">
            <a:extLst>
              <a:ext uri="{FF2B5EF4-FFF2-40B4-BE49-F238E27FC236}">
                <a16:creationId xmlns:a16="http://schemas.microsoft.com/office/drawing/2014/main" id="{F2EA2392-AC93-4BD6-899F-0DF91E65038C}"/>
              </a:ext>
            </a:extLst>
          </p:cNvPr>
          <p:cNvSpPr>
            <a:spLocks noGrp="1"/>
          </p:cNvSpPr>
          <p:nvPr>
            <p:ph type="body" sz="quarter" idx="36" hasCustomPrompt="1"/>
          </p:nvPr>
        </p:nvSpPr>
        <p:spPr>
          <a:xfrm>
            <a:off x="4561286" y="5150192"/>
            <a:ext cx="3069429" cy="365125"/>
          </a:xfrm>
        </p:spPr>
        <p:txBody>
          <a:bodyPr wrap="square" lIns="36000" tIns="36000" rIns="36000" bIns="36000">
            <a:noAutofit/>
          </a:bodyPr>
          <a:lstStyle>
            <a:lvl1pPr marL="0" indent="0" algn="ctr">
              <a:lnSpc>
                <a:spcPct val="100000"/>
              </a:lnSpc>
              <a:buNone/>
              <a:defRPr sz="1200" b="0">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Job Title, Company</a:t>
            </a:r>
            <a:endParaRPr lang="en-GB" dirty="0"/>
          </a:p>
        </p:txBody>
      </p:sp>
      <p:cxnSp>
        <p:nvCxnSpPr>
          <p:cNvPr id="67" name="Straight Connector 66">
            <a:extLst>
              <a:ext uri="{FF2B5EF4-FFF2-40B4-BE49-F238E27FC236}">
                <a16:creationId xmlns:a16="http://schemas.microsoft.com/office/drawing/2014/main" id="{E51E7CCB-B41A-42A1-95EE-45ECE202003D}"/>
              </a:ext>
            </a:extLst>
          </p:cNvPr>
          <p:cNvCxnSpPr>
            <a:cxnSpLocks/>
          </p:cNvCxnSpPr>
          <p:nvPr userDrawn="1"/>
        </p:nvCxnSpPr>
        <p:spPr bwMode="white">
          <a:xfrm flipH="1">
            <a:off x="5011270" y="4426562"/>
            <a:ext cx="2169460" cy="0"/>
          </a:xfrm>
          <a:prstGeom prst="line">
            <a:avLst/>
          </a:prstGeom>
          <a:noFill/>
          <a:ln w="12700" cap="flat" cmpd="sng" algn="ctr">
            <a:solidFill>
              <a:schemeClr val="bg1"/>
            </a:solidFill>
            <a:prstDash val="solid"/>
            <a:miter lim="800000"/>
          </a:ln>
          <a:effectLst/>
        </p:spPr>
      </p:cxnSp>
      <p:pic>
        <p:nvPicPr>
          <p:cNvPr id="68" name="Graphic 67">
            <a:extLst>
              <a:ext uri="{FF2B5EF4-FFF2-40B4-BE49-F238E27FC236}">
                <a16:creationId xmlns:a16="http://schemas.microsoft.com/office/drawing/2014/main" id="{B287F393-A530-4C02-9DA9-C6DE1DA1194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3172" y="318392"/>
            <a:ext cx="1032253" cy="1032253"/>
          </a:xfrm>
          <a:prstGeom prst="rect">
            <a:avLst/>
          </a:prstGeom>
        </p:spPr>
      </p:pic>
      <p:pic>
        <p:nvPicPr>
          <p:cNvPr id="69" name="Graphic 68">
            <a:extLst>
              <a:ext uri="{FF2B5EF4-FFF2-40B4-BE49-F238E27FC236}">
                <a16:creationId xmlns:a16="http://schemas.microsoft.com/office/drawing/2014/main" id="{12E62AD7-2CB3-4D1F-B43B-EA69B43C227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10739920" y="4907108"/>
            <a:ext cx="1032253" cy="1032253"/>
          </a:xfrm>
          <a:prstGeom prst="rect">
            <a:avLst/>
          </a:prstGeom>
        </p:spPr>
      </p:pic>
    </p:spTree>
    <p:extLst>
      <p:ext uri="{BB962C8B-B14F-4D97-AF65-F5344CB8AC3E}">
        <p14:creationId xmlns:p14="http://schemas.microsoft.com/office/powerpoint/2010/main" val="384739642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Quote / Testimonial - Blu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1FB9CDF-4B59-4CD6-B215-AD314BF79B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62" name="Text Placeholder 11">
            <a:extLst>
              <a:ext uri="{FF2B5EF4-FFF2-40B4-BE49-F238E27FC236}">
                <a16:creationId xmlns:a16="http://schemas.microsoft.com/office/drawing/2014/main" id="{6872F0DF-0605-401E-ACF3-12F024983A10}"/>
              </a:ext>
            </a:extLst>
          </p:cNvPr>
          <p:cNvSpPr>
            <a:spLocks noGrp="1"/>
          </p:cNvSpPr>
          <p:nvPr>
            <p:ph type="body" sz="quarter" idx="14" hasCustomPrompt="1"/>
          </p:nvPr>
        </p:nvSpPr>
        <p:spPr>
          <a:xfrm>
            <a:off x="1685925" y="1264920"/>
            <a:ext cx="8820150" cy="3161641"/>
          </a:xfrm>
        </p:spPr>
        <p:txBody>
          <a:bodyPr wrap="square" lIns="36000" tIns="36000" rIns="36000" bIns="36000" anchor="ctr" anchorCtr="0">
            <a:noAutofit/>
          </a:bodyPr>
          <a:lstStyle>
            <a:lvl1pPr marL="0" indent="0" algn="ctr">
              <a:lnSpc>
                <a:spcPct val="100000"/>
              </a:lnSpc>
              <a:spcAft>
                <a:spcPts val="1200"/>
              </a:spcAft>
              <a:buSzPct val="100000"/>
              <a:buFont typeface="Arial" panose="020B0604020202020204" pitchFamily="34" charset="0"/>
              <a:buNone/>
              <a:defRPr sz="2800" b="0">
                <a:solidFill>
                  <a:schemeClr val="bg1"/>
                </a:solidFill>
              </a:defRPr>
            </a:lvl1pPr>
            <a:lvl2pPr marL="180000">
              <a:buFont typeface="Arial" panose="020B0604020202020204" pitchFamily="34" charset="0"/>
              <a:buChar char="•"/>
              <a:defRPr sz="2800" b="0">
                <a:solidFill>
                  <a:schemeClr val="bg1"/>
                </a:solidFill>
              </a:defRPr>
            </a:lvl2pPr>
            <a:lvl3pPr marL="360000">
              <a:buFont typeface="Arial" panose="020B0604020202020204" pitchFamily="34" charset="0"/>
              <a:buChar char="•"/>
              <a:defRPr sz="2800" b="0">
                <a:solidFill>
                  <a:schemeClr val="bg1"/>
                </a:solidFill>
              </a:defRPr>
            </a:lvl3pPr>
            <a:lvl4pPr>
              <a:buSzPct val="100000"/>
              <a:buFont typeface="Arial" panose="020B0604020202020204" pitchFamily="34" charset="0"/>
              <a:buChar char="•"/>
              <a:defRPr sz="2800" b="0">
                <a:solidFill>
                  <a:schemeClr val="bg1"/>
                </a:solidFill>
              </a:defRPr>
            </a:lvl4pPr>
            <a:lvl5pPr>
              <a:buSzPct val="100000"/>
              <a:buFont typeface="Arial" panose="020B0604020202020204" pitchFamily="34" charset="0"/>
              <a:buChar char="•"/>
              <a:defRPr sz="2800" b="0">
                <a:solidFill>
                  <a:schemeClr val="bg1"/>
                </a:solidFill>
              </a:defRPr>
            </a:lvl5pPr>
          </a:lstStyle>
          <a:p>
            <a:pPr lvl="0"/>
            <a:r>
              <a:rPr lang="en-US" dirty="0"/>
              <a:t>Quote copy 28pt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p>
        </p:txBody>
      </p:sp>
      <p:sp>
        <p:nvSpPr>
          <p:cNvPr id="63" name="Text Placeholder 11">
            <a:extLst>
              <a:ext uri="{FF2B5EF4-FFF2-40B4-BE49-F238E27FC236}">
                <a16:creationId xmlns:a16="http://schemas.microsoft.com/office/drawing/2014/main" id="{89F70B6A-4C73-418E-93DB-4734105D533E}"/>
              </a:ext>
            </a:extLst>
          </p:cNvPr>
          <p:cNvSpPr>
            <a:spLocks noGrp="1"/>
          </p:cNvSpPr>
          <p:nvPr>
            <p:ph type="body" sz="quarter" idx="35" hasCustomPrompt="1"/>
          </p:nvPr>
        </p:nvSpPr>
        <p:spPr>
          <a:xfrm>
            <a:off x="4561286" y="4770098"/>
            <a:ext cx="3069429" cy="365125"/>
          </a:xfrm>
        </p:spPr>
        <p:txBody>
          <a:bodyPr wrap="square" lIns="36000" tIns="36000" rIns="36000" bIns="36000" anchor="b" anchorCtr="0">
            <a:noAutofit/>
          </a:bodyPr>
          <a:lstStyle>
            <a:lvl1pPr marL="0" indent="0" algn="ctr">
              <a:lnSpc>
                <a:spcPct val="100000"/>
              </a:lnSpc>
              <a:buNone/>
              <a:defRPr sz="20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Presenter Name</a:t>
            </a:r>
          </a:p>
        </p:txBody>
      </p:sp>
      <p:sp>
        <p:nvSpPr>
          <p:cNvPr id="64" name="Text Placeholder 11">
            <a:extLst>
              <a:ext uri="{FF2B5EF4-FFF2-40B4-BE49-F238E27FC236}">
                <a16:creationId xmlns:a16="http://schemas.microsoft.com/office/drawing/2014/main" id="{F2EA2392-AC93-4BD6-899F-0DF91E65038C}"/>
              </a:ext>
            </a:extLst>
          </p:cNvPr>
          <p:cNvSpPr>
            <a:spLocks noGrp="1"/>
          </p:cNvSpPr>
          <p:nvPr>
            <p:ph type="body" sz="quarter" idx="36" hasCustomPrompt="1"/>
          </p:nvPr>
        </p:nvSpPr>
        <p:spPr>
          <a:xfrm>
            <a:off x="4561286" y="5150192"/>
            <a:ext cx="3069429" cy="365125"/>
          </a:xfrm>
        </p:spPr>
        <p:txBody>
          <a:bodyPr wrap="square" lIns="36000" tIns="36000" rIns="36000" bIns="36000">
            <a:noAutofit/>
          </a:bodyPr>
          <a:lstStyle>
            <a:lvl1pPr marL="0" indent="0" algn="ctr">
              <a:lnSpc>
                <a:spcPct val="100000"/>
              </a:lnSpc>
              <a:buNone/>
              <a:defRPr sz="1200" b="0">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Job Title, Company</a:t>
            </a:r>
            <a:endParaRPr lang="en-GB" dirty="0"/>
          </a:p>
        </p:txBody>
      </p:sp>
      <p:cxnSp>
        <p:nvCxnSpPr>
          <p:cNvPr id="67" name="Straight Connector 66">
            <a:extLst>
              <a:ext uri="{FF2B5EF4-FFF2-40B4-BE49-F238E27FC236}">
                <a16:creationId xmlns:a16="http://schemas.microsoft.com/office/drawing/2014/main" id="{E51E7CCB-B41A-42A1-95EE-45ECE202003D}"/>
              </a:ext>
            </a:extLst>
          </p:cNvPr>
          <p:cNvCxnSpPr>
            <a:cxnSpLocks/>
          </p:cNvCxnSpPr>
          <p:nvPr userDrawn="1"/>
        </p:nvCxnSpPr>
        <p:spPr bwMode="white">
          <a:xfrm flipH="1">
            <a:off x="5011270" y="4426562"/>
            <a:ext cx="2169460" cy="0"/>
          </a:xfrm>
          <a:prstGeom prst="line">
            <a:avLst/>
          </a:prstGeom>
          <a:noFill/>
          <a:ln w="12700" cap="flat" cmpd="sng" algn="ctr">
            <a:solidFill>
              <a:schemeClr val="bg1"/>
            </a:solidFill>
            <a:prstDash val="solid"/>
            <a:miter lim="800000"/>
          </a:ln>
          <a:effectLst/>
        </p:spPr>
      </p:cxnSp>
      <p:pic>
        <p:nvPicPr>
          <p:cNvPr id="68" name="Graphic 67">
            <a:extLst>
              <a:ext uri="{FF2B5EF4-FFF2-40B4-BE49-F238E27FC236}">
                <a16:creationId xmlns:a16="http://schemas.microsoft.com/office/drawing/2014/main" id="{B287F393-A530-4C02-9DA9-C6DE1DA1194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3172" y="318392"/>
            <a:ext cx="1032253" cy="1032253"/>
          </a:xfrm>
          <a:prstGeom prst="rect">
            <a:avLst/>
          </a:prstGeom>
        </p:spPr>
      </p:pic>
      <p:pic>
        <p:nvPicPr>
          <p:cNvPr id="69" name="Graphic 68">
            <a:extLst>
              <a:ext uri="{FF2B5EF4-FFF2-40B4-BE49-F238E27FC236}">
                <a16:creationId xmlns:a16="http://schemas.microsoft.com/office/drawing/2014/main" id="{12E62AD7-2CB3-4D1F-B43B-EA69B43C227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10739920" y="4907108"/>
            <a:ext cx="1032253" cy="1032253"/>
          </a:xfrm>
          <a:prstGeom prst="rect">
            <a:avLst/>
          </a:prstGeom>
        </p:spPr>
      </p:pic>
    </p:spTree>
    <p:extLst>
      <p:ext uri="{BB962C8B-B14F-4D97-AF65-F5344CB8AC3E}">
        <p14:creationId xmlns:p14="http://schemas.microsoft.com/office/powerpoint/2010/main" val="333322006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Quote / Testimonial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62" name="Text Placeholder 11">
            <a:extLst>
              <a:ext uri="{FF2B5EF4-FFF2-40B4-BE49-F238E27FC236}">
                <a16:creationId xmlns:a16="http://schemas.microsoft.com/office/drawing/2014/main" id="{6872F0DF-0605-401E-ACF3-12F024983A10}"/>
              </a:ext>
            </a:extLst>
          </p:cNvPr>
          <p:cNvSpPr>
            <a:spLocks noGrp="1"/>
          </p:cNvSpPr>
          <p:nvPr>
            <p:ph type="body" sz="quarter" idx="14" hasCustomPrompt="1"/>
          </p:nvPr>
        </p:nvSpPr>
        <p:spPr>
          <a:xfrm>
            <a:off x="1685925" y="1264920"/>
            <a:ext cx="8820150" cy="3161641"/>
          </a:xfrm>
        </p:spPr>
        <p:txBody>
          <a:bodyPr wrap="square" lIns="36000" tIns="36000" rIns="36000" bIns="36000" anchor="ctr" anchorCtr="0">
            <a:noAutofit/>
          </a:bodyPr>
          <a:lstStyle>
            <a:lvl1pPr marL="0" indent="0" algn="ctr">
              <a:lnSpc>
                <a:spcPct val="100000"/>
              </a:lnSpc>
              <a:spcAft>
                <a:spcPts val="1200"/>
              </a:spcAft>
              <a:buSzPct val="100000"/>
              <a:buFont typeface="Arial" panose="020B0604020202020204" pitchFamily="34" charset="0"/>
              <a:buNone/>
              <a:defRPr sz="2800" b="0">
                <a:solidFill>
                  <a:schemeClr val="tx2"/>
                </a:solidFill>
              </a:defRPr>
            </a:lvl1pPr>
            <a:lvl2pPr marL="180000">
              <a:buFont typeface="Arial" panose="020B0604020202020204" pitchFamily="34" charset="0"/>
              <a:buChar char="•"/>
              <a:defRPr sz="2800" b="0">
                <a:solidFill>
                  <a:schemeClr val="tx2"/>
                </a:solidFill>
              </a:defRPr>
            </a:lvl2pPr>
            <a:lvl3pPr marL="360000">
              <a:buFont typeface="Arial" panose="020B0604020202020204" pitchFamily="34" charset="0"/>
              <a:buChar char="•"/>
              <a:defRPr sz="2800" b="0">
                <a:solidFill>
                  <a:schemeClr val="tx2"/>
                </a:solidFill>
              </a:defRPr>
            </a:lvl3pPr>
            <a:lvl4pPr>
              <a:buSzPct val="100000"/>
              <a:buFont typeface="Arial" panose="020B0604020202020204" pitchFamily="34" charset="0"/>
              <a:buChar char="•"/>
              <a:defRPr sz="2800" b="0">
                <a:solidFill>
                  <a:schemeClr val="tx2"/>
                </a:solidFill>
              </a:defRPr>
            </a:lvl4pPr>
            <a:lvl5pPr>
              <a:buSzPct val="100000"/>
              <a:buFont typeface="Arial" panose="020B0604020202020204" pitchFamily="34" charset="0"/>
              <a:buChar char="•"/>
              <a:defRPr sz="2800" b="0">
                <a:solidFill>
                  <a:schemeClr val="tx2"/>
                </a:solidFill>
              </a:defRPr>
            </a:lvl5pPr>
          </a:lstStyle>
          <a:p>
            <a:pPr lvl="0"/>
            <a:r>
              <a:rPr lang="en-US" dirty="0"/>
              <a:t>Quote copy 28pt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p>
        </p:txBody>
      </p:sp>
      <p:sp>
        <p:nvSpPr>
          <p:cNvPr id="63" name="Text Placeholder 11">
            <a:extLst>
              <a:ext uri="{FF2B5EF4-FFF2-40B4-BE49-F238E27FC236}">
                <a16:creationId xmlns:a16="http://schemas.microsoft.com/office/drawing/2014/main" id="{89F70B6A-4C73-418E-93DB-4734105D533E}"/>
              </a:ext>
            </a:extLst>
          </p:cNvPr>
          <p:cNvSpPr>
            <a:spLocks noGrp="1"/>
          </p:cNvSpPr>
          <p:nvPr>
            <p:ph type="body" sz="quarter" idx="35" hasCustomPrompt="1"/>
          </p:nvPr>
        </p:nvSpPr>
        <p:spPr>
          <a:xfrm>
            <a:off x="4561286" y="4770098"/>
            <a:ext cx="3069429" cy="365125"/>
          </a:xfrm>
        </p:spPr>
        <p:txBody>
          <a:bodyPr wrap="square" lIns="36000" tIns="36000" rIns="36000" bIns="36000" anchor="b" anchorCtr="0">
            <a:noAutofit/>
          </a:bodyPr>
          <a:lstStyle>
            <a:lvl1pPr marL="0" indent="0" algn="ctr">
              <a:lnSpc>
                <a:spcPct val="100000"/>
              </a:lnSpc>
              <a:buNone/>
              <a:defRPr sz="2000" b="1">
                <a:solidFill>
                  <a:schemeClr val="accent6"/>
                </a:solidFill>
              </a:defRPr>
            </a:lvl1pPr>
            <a:lvl2pPr>
              <a:buNone/>
              <a:defRPr sz="5400" b="1"/>
            </a:lvl2pPr>
            <a:lvl3pPr>
              <a:buNone/>
              <a:defRPr sz="5400" b="1"/>
            </a:lvl3pPr>
            <a:lvl4pPr>
              <a:buNone/>
              <a:defRPr sz="5400" b="1"/>
            </a:lvl4pPr>
            <a:lvl5pPr>
              <a:buNone/>
              <a:defRPr sz="5400" b="1"/>
            </a:lvl5pPr>
          </a:lstStyle>
          <a:p>
            <a:pPr lvl="0"/>
            <a:r>
              <a:rPr lang="en-US" dirty="0"/>
              <a:t>Presenter Name</a:t>
            </a:r>
          </a:p>
        </p:txBody>
      </p:sp>
      <p:sp>
        <p:nvSpPr>
          <p:cNvPr id="64" name="Text Placeholder 11">
            <a:extLst>
              <a:ext uri="{FF2B5EF4-FFF2-40B4-BE49-F238E27FC236}">
                <a16:creationId xmlns:a16="http://schemas.microsoft.com/office/drawing/2014/main" id="{F2EA2392-AC93-4BD6-899F-0DF91E65038C}"/>
              </a:ext>
            </a:extLst>
          </p:cNvPr>
          <p:cNvSpPr>
            <a:spLocks noGrp="1"/>
          </p:cNvSpPr>
          <p:nvPr>
            <p:ph type="body" sz="quarter" idx="36" hasCustomPrompt="1"/>
          </p:nvPr>
        </p:nvSpPr>
        <p:spPr>
          <a:xfrm>
            <a:off x="4561286" y="5150192"/>
            <a:ext cx="3069429" cy="365125"/>
          </a:xfrm>
        </p:spPr>
        <p:txBody>
          <a:bodyPr wrap="square" lIns="36000" tIns="36000" rIns="36000" bIns="36000">
            <a:noAutofit/>
          </a:bodyPr>
          <a:lstStyle>
            <a:lvl1pPr marL="0" indent="0" algn="ctr">
              <a:lnSpc>
                <a:spcPct val="100000"/>
              </a:lnSpc>
              <a:buNone/>
              <a:defRPr sz="1200" b="0">
                <a:solidFill>
                  <a:schemeClr val="accent6"/>
                </a:solidFill>
              </a:defRPr>
            </a:lvl1pPr>
            <a:lvl2pPr>
              <a:buNone/>
              <a:defRPr sz="5400" b="1"/>
            </a:lvl2pPr>
            <a:lvl3pPr>
              <a:buNone/>
              <a:defRPr sz="5400" b="1"/>
            </a:lvl3pPr>
            <a:lvl4pPr>
              <a:buNone/>
              <a:defRPr sz="5400" b="1"/>
            </a:lvl4pPr>
            <a:lvl5pPr>
              <a:buNone/>
              <a:defRPr sz="5400" b="1"/>
            </a:lvl5pPr>
          </a:lstStyle>
          <a:p>
            <a:pPr lvl="0"/>
            <a:r>
              <a:rPr lang="en-US" dirty="0"/>
              <a:t>Job Title, Company</a:t>
            </a:r>
            <a:endParaRPr lang="en-GB" dirty="0"/>
          </a:p>
        </p:txBody>
      </p:sp>
      <p:cxnSp>
        <p:nvCxnSpPr>
          <p:cNvPr id="67" name="Straight Connector 66">
            <a:extLst>
              <a:ext uri="{FF2B5EF4-FFF2-40B4-BE49-F238E27FC236}">
                <a16:creationId xmlns:a16="http://schemas.microsoft.com/office/drawing/2014/main" id="{E51E7CCB-B41A-42A1-95EE-45ECE202003D}"/>
              </a:ext>
            </a:extLst>
          </p:cNvPr>
          <p:cNvCxnSpPr>
            <a:cxnSpLocks/>
          </p:cNvCxnSpPr>
          <p:nvPr userDrawn="1"/>
        </p:nvCxnSpPr>
        <p:spPr bwMode="white">
          <a:xfrm flipH="1">
            <a:off x="5011270" y="4426562"/>
            <a:ext cx="2169460" cy="0"/>
          </a:xfrm>
          <a:prstGeom prst="line">
            <a:avLst/>
          </a:prstGeom>
          <a:noFill/>
          <a:ln w="12700" cap="flat" cmpd="sng" algn="ctr">
            <a:solidFill>
              <a:schemeClr val="accent2"/>
            </a:solidFill>
            <a:prstDash val="solid"/>
            <a:miter lim="800000"/>
          </a:ln>
          <a:effectLst/>
        </p:spPr>
      </p:cxnSp>
      <p:pic>
        <p:nvPicPr>
          <p:cNvPr id="68" name="Graphic 67">
            <a:extLst>
              <a:ext uri="{FF2B5EF4-FFF2-40B4-BE49-F238E27FC236}">
                <a16:creationId xmlns:a16="http://schemas.microsoft.com/office/drawing/2014/main" id="{B287F393-A530-4C02-9DA9-C6DE1DA119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3172" y="318392"/>
            <a:ext cx="1032253" cy="1032253"/>
          </a:xfrm>
          <a:prstGeom prst="rect">
            <a:avLst/>
          </a:prstGeom>
        </p:spPr>
      </p:pic>
      <p:pic>
        <p:nvPicPr>
          <p:cNvPr id="69" name="Graphic 68">
            <a:extLst>
              <a:ext uri="{FF2B5EF4-FFF2-40B4-BE49-F238E27FC236}">
                <a16:creationId xmlns:a16="http://schemas.microsoft.com/office/drawing/2014/main" id="{12E62AD7-2CB3-4D1F-B43B-EA69B43C227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10739920" y="4907108"/>
            <a:ext cx="1032253" cy="1032253"/>
          </a:xfrm>
          <a:prstGeom prst="rect">
            <a:avLst/>
          </a:prstGeom>
        </p:spPr>
      </p:pic>
    </p:spTree>
    <p:extLst>
      <p:ext uri="{BB962C8B-B14F-4D97-AF65-F5344CB8AC3E}">
        <p14:creationId xmlns:p14="http://schemas.microsoft.com/office/powerpoint/2010/main" val="179291707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10E2C6A-C5B7-4D7C-B446-D4D944AF0374}"/>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50000"/>
          <a:stretch/>
        </p:blipFill>
        <p:spPr>
          <a:xfrm>
            <a:off x="6095990" y="-1"/>
            <a:ext cx="6096009"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62" name="Text Placeholder 11">
            <a:extLst>
              <a:ext uri="{FF2B5EF4-FFF2-40B4-BE49-F238E27FC236}">
                <a16:creationId xmlns:a16="http://schemas.microsoft.com/office/drawing/2014/main" id="{6872F0DF-0605-401E-ACF3-12F024983A10}"/>
              </a:ext>
            </a:extLst>
          </p:cNvPr>
          <p:cNvSpPr>
            <a:spLocks noGrp="1"/>
          </p:cNvSpPr>
          <p:nvPr>
            <p:ph type="body" sz="quarter" idx="14" hasCustomPrompt="1"/>
          </p:nvPr>
        </p:nvSpPr>
        <p:spPr>
          <a:xfrm>
            <a:off x="7108733" y="1455420"/>
            <a:ext cx="4149817" cy="2604529"/>
          </a:xfrm>
        </p:spPr>
        <p:txBody>
          <a:bodyPr wrap="square" lIns="36000" tIns="36000" rIns="36000" bIns="36000" anchor="ctr" anchorCtr="0">
            <a:noAutofit/>
          </a:bodyPr>
          <a:lstStyle>
            <a:lvl1pPr marL="0" indent="0">
              <a:lnSpc>
                <a:spcPct val="100000"/>
              </a:lnSpc>
              <a:spcAft>
                <a:spcPts val="1200"/>
              </a:spcAft>
              <a:buSzPct val="100000"/>
              <a:buFont typeface="Arial" panose="020B0604020202020204" pitchFamily="34" charset="0"/>
              <a:buNone/>
              <a:defRPr sz="2800" b="0">
                <a:solidFill>
                  <a:schemeClr val="bg1"/>
                </a:solidFill>
              </a:defRPr>
            </a:lvl1pPr>
            <a:lvl2pPr marL="180000">
              <a:buFont typeface="Arial" panose="020B0604020202020204" pitchFamily="34" charset="0"/>
              <a:buChar char="•"/>
              <a:defRPr sz="2800" b="0">
                <a:solidFill>
                  <a:schemeClr val="tx2"/>
                </a:solidFill>
              </a:defRPr>
            </a:lvl2pPr>
            <a:lvl3pPr marL="360000">
              <a:buFont typeface="Arial" panose="020B0604020202020204" pitchFamily="34" charset="0"/>
              <a:buChar char="•"/>
              <a:defRPr sz="2800" b="0">
                <a:solidFill>
                  <a:schemeClr val="tx2"/>
                </a:solidFill>
              </a:defRPr>
            </a:lvl3pPr>
            <a:lvl4pPr>
              <a:buSzPct val="100000"/>
              <a:buFont typeface="Arial" panose="020B0604020202020204" pitchFamily="34" charset="0"/>
              <a:buChar char="•"/>
              <a:defRPr sz="2800" b="0">
                <a:solidFill>
                  <a:schemeClr val="tx2"/>
                </a:solidFill>
              </a:defRPr>
            </a:lvl4pPr>
            <a:lvl5pPr>
              <a:buSzPct val="100000"/>
              <a:buFont typeface="Arial" panose="020B0604020202020204" pitchFamily="34" charset="0"/>
              <a:buChar char="•"/>
              <a:defRPr sz="2800" b="0">
                <a:solidFill>
                  <a:schemeClr val="tx2"/>
                </a:solidFill>
              </a:defRPr>
            </a:lvl5pPr>
          </a:lstStyle>
          <a:p>
            <a:pPr lvl="0"/>
            <a:r>
              <a:rPr lang="en-US" dirty="0"/>
              <a:t>Quote copy 28pt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p>
        </p:txBody>
      </p:sp>
      <p:sp>
        <p:nvSpPr>
          <p:cNvPr id="63" name="Text Placeholder 11">
            <a:extLst>
              <a:ext uri="{FF2B5EF4-FFF2-40B4-BE49-F238E27FC236}">
                <a16:creationId xmlns:a16="http://schemas.microsoft.com/office/drawing/2014/main" id="{89F70B6A-4C73-418E-93DB-4734105D533E}"/>
              </a:ext>
            </a:extLst>
          </p:cNvPr>
          <p:cNvSpPr>
            <a:spLocks noGrp="1"/>
          </p:cNvSpPr>
          <p:nvPr>
            <p:ph type="body" sz="quarter" idx="35" hasCustomPrompt="1"/>
          </p:nvPr>
        </p:nvSpPr>
        <p:spPr>
          <a:xfrm>
            <a:off x="7108733" y="4770098"/>
            <a:ext cx="3069429" cy="365125"/>
          </a:xfrm>
        </p:spPr>
        <p:txBody>
          <a:bodyPr wrap="square" lIns="36000" tIns="36000" rIns="36000" bIns="36000" anchor="b" anchorCtr="0">
            <a:noAutofit/>
          </a:bodyPr>
          <a:lstStyle>
            <a:lvl1pPr marL="0" indent="0">
              <a:lnSpc>
                <a:spcPct val="100000"/>
              </a:lnSpc>
              <a:buNone/>
              <a:defRPr sz="20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Presenter Name</a:t>
            </a:r>
            <a:endParaRPr lang="en-GB" dirty="0"/>
          </a:p>
        </p:txBody>
      </p:sp>
      <p:sp>
        <p:nvSpPr>
          <p:cNvPr id="64" name="Text Placeholder 11">
            <a:extLst>
              <a:ext uri="{FF2B5EF4-FFF2-40B4-BE49-F238E27FC236}">
                <a16:creationId xmlns:a16="http://schemas.microsoft.com/office/drawing/2014/main" id="{F2EA2392-AC93-4BD6-899F-0DF91E65038C}"/>
              </a:ext>
            </a:extLst>
          </p:cNvPr>
          <p:cNvSpPr>
            <a:spLocks noGrp="1"/>
          </p:cNvSpPr>
          <p:nvPr>
            <p:ph type="body" sz="quarter" idx="36" hasCustomPrompt="1"/>
          </p:nvPr>
        </p:nvSpPr>
        <p:spPr>
          <a:xfrm>
            <a:off x="7108733" y="5150192"/>
            <a:ext cx="3069429" cy="365125"/>
          </a:xfrm>
        </p:spPr>
        <p:txBody>
          <a:bodyPr wrap="square" lIns="36000" tIns="36000" rIns="36000" bIns="36000">
            <a:noAutofit/>
          </a:bodyPr>
          <a:lstStyle>
            <a:lvl1pPr marL="0" indent="0">
              <a:lnSpc>
                <a:spcPct val="100000"/>
              </a:lnSpc>
              <a:buNone/>
              <a:defRPr sz="1200" b="0">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Job Title, Company</a:t>
            </a:r>
            <a:endParaRPr lang="en-GB" dirty="0"/>
          </a:p>
        </p:txBody>
      </p:sp>
      <p:cxnSp>
        <p:nvCxnSpPr>
          <p:cNvPr id="67" name="Straight Connector 66">
            <a:extLst>
              <a:ext uri="{FF2B5EF4-FFF2-40B4-BE49-F238E27FC236}">
                <a16:creationId xmlns:a16="http://schemas.microsoft.com/office/drawing/2014/main" id="{E51E7CCB-B41A-42A1-95EE-45ECE202003D}"/>
              </a:ext>
            </a:extLst>
          </p:cNvPr>
          <p:cNvCxnSpPr>
            <a:cxnSpLocks/>
          </p:cNvCxnSpPr>
          <p:nvPr userDrawn="1"/>
        </p:nvCxnSpPr>
        <p:spPr bwMode="white">
          <a:xfrm flipH="1">
            <a:off x="7108733" y="4426562"/>
            <a:ext cx="2169460" cy="0"/>
          </a:xfrm>
          <a:prstGeom prst="line">
            <a:avLst/>
          </a:prstGeom>
          <a:noFill/>
          <a:ln w="12700" cap="flat" cmpd="sng" algn="ctr">
            <a:solidFill>
              <a:schemeClr val="bg1"/>
            </a:solidFill>
            <a:prstDash val="solid"/>
            <a:miter lim="800000"/>
          </a:ln>
          <a:effectLst/>
        </p:spPr>
      </p:cxnSp>
      <p:pic>
        <p:nvPicPr>
          <p:cNvPr id="68" name="Graphic 67">
            <a:extLst>
              <a:ext uri="{FF2B5EF4-FFF2-40B4-BE49-F238E27FC236}">
                <a16:creationId xmlns:a16="http://schemas.microsoft.com/office/drawing/2014/main" id="{B287F393-A530-4C02-9DA9-C6DE1DA1194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500582" y="318392"/>
            <a:ext cx="1032253" cy="1032253"/>
          </a:xfrm>
          <a:prstGeom prst="rect">
            <a:avLst/>
          </a:prstGeom>
        </p:spPr>
      </p:pic>
      <p:pic>
        <p:nvPicPr>
          <p:cNvPr id="69" name="Graphic 68">
            <a:extLst>
              <a:ext uri="{FF2B5EF4-FFF2-40B4-BE49-F238E27FC236}">
                <a16:creationId xmlns:a16="http://schemas.microsoft.com/office/drawing/2014/main" id="{12E62AD7-2CB3-4D1F-B43B-EA69B43C227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10739920" y="4907108"/>
            <a:ext cx="1032253" cy="1032253"/>
          </a:xfrm>
          <a:prstGeom prst="rect">
            <a:avLst/>
          </a:prstGeom>
        </p:spPr>
      </p:pic>
      <p:sp>
        <p:nvSpPr>
          <p:cNvPr id="15" name="Text Placeholder 11">
            <a:extLst>
              <a:ext uri="{FF2B5EF4-FFF2-40B4-BE49-F238E27FC236}">
                <a16:creationId xmlns:a16="http://schemas.microsoft.com/office/drawing/2014/main" id="{81F227AC-F695-48D8-A43E-2200B86D45C8}"/>
              </a:ext>
            </a:extLst>
          </p:cNvPr>
          <p:cNvSpPr>
            <a:spLocks noGrp="1"/>
          </p:cNvSpPr>
          <p:nvPr>
            <p:ph type="body" sz="quarter" idx="37"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dirty="0"/>
              <a:t>Header copy 24pt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p>
        </p:txBody>
      </p:sp>
      <p:sp>
        <p:nvSpPr>
          <p:cNvPr id="19" name="Text Placeholder 11">
            <a:extLst>
              <a:ext uri="{FF2B5EF4-FFF2-40B4-BE49-F238E27FC236}">
                <a16:creationId xmlns:a16="http://schemas.microsoft.com/office/drawing/2014/main" id="{CC666CAA-D1C9-46A9-8F3E-C7BEF58503D9}"/>
              </a:ext>
            </a:extLst>
          </p:cNvPr>
          <p:cNvSpPr>
            <a:spLocks noGrp="1"/>
          </p:cNvSpPr>
          <p:nvPr>
            <p:ph type="body" sz="quarter" idx="15" hasCustomPrompt="1"/>
          </p:nvPr>
        </p:nvSpPr>
        <p:spPr>
          <a:xfrm>
            <a:off x="555735" y="3873149"/>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0" name="Text Placeholder 11">
            <a:extLst>
              <a:ext uri="{FF2B5EF4-FFF2-40B4-BE49-F238E27FC236}">
                <a16:creationId xmlns:a16="http://schemas.microsoft.com/office/drawing/2014/main" id="{8DF7FFBA-4126-4A59-99C2-5D740D5C2A74}"/>
              </a:ext>
            </a:extLst>
          </p:cNvPr>
          <p:cNvSpPr>
            <a:spLocks noGrp="1"/>
          </p:cNvSpPr>
          <p:nvPr>
            <p:ph type="body" sz="quarter" idx="17" hasCustomPrompt="1"/>
          </p:nvPr>
        </p:nvSpPr>
        <p:spPr>
          <a:xfrm>
            <a:off x="555735" y="287576"/>
            <a:ext cx="4883031"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Case Study</a:t>
            </a:r>
          </a:p>
        </p:txBody>
      </p:sp>
      <p:cxnSp>
        <p:nvCxnSpPr>
          <p:cNvPr id="21" name="Straight Connector 20">
            <a:extLst>
              <a:ext uri="{FF2B5EF4-FFF2-40B4-BE49-F238E27FC236}">
                <a16:creationId xmlns:a16="http://schemas.microsoft.com/office/drawing/2014/main" id="{15C230C3-7840-459E-AE0D-559A7E72ED2C}"/>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2" name="Picture Placeholder 2">
            <a:extLst>
              <a:ext uri="{FF2B5EF4-FFF2-40B4-BE49-F238E27FC236}">
                <a16:creationId xmlns:a16="http://schemas.microsoft.com/office/drawing/2014/main" id="{4692AA2B-A1C9-4AE8-AF94-0D7581FCF3DD}"/>
              </a:ext>
            </a:extLst>
          </p:cNvPr>
          <p:cNvSpPr>
            <a:spLocks noGrp="1"/>
          </p:cNvSpPr>
          <p:nvPr>
            <p:ph type="pic" sz="quarter" idx="34" hasCustomPrompt="1"/>
          </p:nvPr>
        </p:nvSpPr>
        <p:spPr>
          <a:xfrm>
            <a:off x="10752000" y="0"/>
            <a:ext cx="1440000" cy="1440000"/>
          </a:xfrm>
          <a:solidFill>
            <a:schemeClr val="accent4"/>
          </a:solidFill>
        </p:spPr>
        <p:txBody>
          <a:bodyPr>
            <a:normAutofit/>
          </a:bodyPr>
          <a:lstStyle>
            <a:lvl1pPr marL="0" indent="0" algn="ctr">
              <a:buNone/>
              <a:defRPr sz="1000">
                <a:solidFill>
                  <a:schemeClr val="bg1"/>
                </a:solidFill>
              </a:defRPr>
            </a:lvl1pPr>
          </a:lstStyle>
          <a:p>
            <a:r>
              <a:rPr lang="en-GB"/>
              <a:t>Click centre icon to insert client logo</a:t>
            </a:r>
          </a:p>
        </p:txBody>
      </p:sp>
    </p:spTree>
    <p:extLst>
      <p:ext uri="{BB962C8B-B14F-4D97-AF65-F5344CB8AC3E}">
        <p14:creationId xmlns:p14="http://schemas.microsoft.com/office/powerpoint/2010/main" val="18671867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Quote / Statement">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9955906-70B3-0549-A858-D52AFEA8AA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6" name="Rectangle 25">
            <a:extLst>
              <a:ext uri="{FF2B5EF4-FFF2-40B4-BE49-F238E27FC236}">
                <a16:creationId xmlns:a16="http://schemas.microsoft.com/office/drawing/2014/main" id="{91DB7EEA-4AF2-2A49-B39E-A7A069BA480D}"/>
              </a:ext>
            </a:extLst>
          </p:cNvPr>
          <p:cNvSpPr/>
          <p:nvPr userDrawn="1"/>
        </p:nvSpPr>
        <p:spPr>
          <a:xfrm rot="10800000" flipV="1">
            <a:off x="0" y="0"/>
            <a:ext cx="12183032" cy="6858000"/>
          </a:xfrm>
          <a:prstGeom prst="rect">
            <a:avLst/>
          </a:prstGeom>
          <a:gradFill>
            <a:gsLst>
              <a:gs pos="54000">
                <a:srgbClr val="000063">
                  <a:alpha val="90000"/>
                </a:srgbClr>
              </a:gs>
              <a:gs pos="25000">
                <a:srgbClr val="2C67FF">
                  <a:alpha val="0"/>
                </a:srgbClr>
              </a:gs>
            </a:gsLst>
            <a:lin ang="72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3902902" y="2210129"/>
            <a:ext cx="7085134" cy="2762249"/>
          </a:xfrm>
        </p:spPr>
        <p:txBody>
          <a:bodyPr wrap="square" lIns="36000" tIns="36000" rIns="36000" bIns="36000" anchor="ctr" anchorCtr="0">
            <a:noAutofit/>
          </a:bodyPr>
          <a:lstStyle>
            <a:lvl1pPr marL="0" indent="0" algn="l">
              <a:lnSpc>
                <a:spcPct val="100000"/>
              </a:lnSpc>
              <a:spcAft>
                <a:spcPts val="600"/>
              </a:spcAft>
              <a:buSzPct val="100000"/>
              <a:buFont typeface="Arial" panose="020B0604020202020204" pitchFamily="34" charset="0"/>
              <a:buNone/>
              <a:defRPr sz="32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dirty="0"/>
              <a:t>Quote / Statement 32pt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Quote / Statement</a:t>
            </a:r>
            <a:endParaRPr lang="en-GB" dirty="0"/>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2" name="Straight Connector 21">
            <a:extLst>
              <a:ext uri="{FF2B5EF4-FFF2-40B4-BE49-F238E27FC236}">
                <a16:creationId xmlns:a16="http://schemas.microsoft.com/office/drawing/2014/main" id="{D4001BFB-BF27-4C23-98A1-A2951CA5C147}"/>
              </a:ext>
            </a:extLst>
          </p:cNvPr>
          <p:cNvCxnSpPr>
            <a:cxnSpLocks/>
          </p:cNvCxnSpPr>
          <p:nvPr userDrawn="1"/>
        </p:nvCxnSpPr>
        <p:spPr bwMode="white">
          <a:xfrm flipH="1">
            <a:off x="3902902" y="5165707"/>
            <a:ext cx="5907525" cy="0"/>
          </a:xfrm>
          <a:prstGeom prst="line">
            <a:avLst/>
          </a:prstGeom>
          <a:noFill/>
          <a:ln w="57150" cap="flat" cmpd="sng" algn="ctr">
            <a:solidFill>
              <a:srgbClr val="328DFF"/>
            </a:solidFill>
            <a:prstDash val="solid"/>
            <a:miter lim="800000"/>
          </a:ln>
          <a:effectLst/>
        </p:spPr>
      </p:cxnSp>
      <p:cxnSp>
        <p:nvCxnSpPr>
          <p:cNvPr id="23" name="Straight Connector 22">
            <a:extLst>
              <a:ext uri="{FF2B5EF4-FFF2-40B4-BE49-F238E27FC236}">
                <a16:creationId xmlns:a16="http://schemas.microsoft.com/office/drawing/2014/main" id="{F8E0B559-D8AE-4717-92EA-213B3D71450F}"/>
              </a:ext>
            </a:extLst>
          </p:cNvPr>
          <p:cNvCxnSpPr>
            <a:cxnSpLocks/>
          </p:cNvCxnSpPr>
          <p:nvPr userDrawn="1"/>
        </p:nvCxnSpPr>
        <p:spPr bwMode="white">
          <a:xfrm flipH="1">
            <a:off x="5098942" y="2089379"/>
            <a:ext cx="5889098" cy="0"/>
          </a:xfrm>
          <a:prstGeom prst="line">
            <a:avLst/>
          </a:prstGeom>
          <a:noFill/>
          <a:ln w="12700" cap="flat" cmpd="sng" algn="ctr">
            <a:solidFill>
              <a:srgbClr val="328DFF"/>
            </a:solidFill>
            <a:prstDash val="solid"/>
            <a:miter lim="800000"/>
          </a:ln>
          <a:effectLst/>
        </p:spPr>
      </p:cxnSp>
      <p:pic>
        <p:nvPicPr>
          <p:cNvPr id="24" name="Graphic 23">
            <a:extLst>
              <a:ext uri="{FF2B5EF4-FFF2-40B4-BE49-F238E27FC236}">
                <a16:creationId xmlns:a16="http://schemas.microsoft.com/office/drawing/2014/main" id="{BA17D124-AA63-4D9C-B16C-7B3A693EC31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902902" y="1424615"/>
            <a:ext cx="1032253" cy="1032253"/>
          </a:xfrm>
          <a:prstGeom prst="rect">
            <a:avLst/>
          </a:prstGeom>
        </p:spPr>
      </p:pic>
      <p:pic>
        <p:nvPicPr>
          <p:cNvPr id="25" name="Graphic 24">
            <a:extLst>
              <a:ext uri="{FF2B5EF4-FFF2-40B4-BE49-F238E27FC236}">
                <a16:creationId xmlns:a16="http://schemas.microsoft.com/office/drawing/2014/main" id="{2F3DDB0F-56B0-40BD-BDF5-34D354C4B2B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9997440" y="4410662"/>
            <a:ext cx="1032253" cy="1032253"/>
          </a:xfrm>
          <a:prstGeom prst="rect">
            <a:avLst/>
          </a:prstGeom>
        </p:spPr>
      </p:pic>
    </p:spTree>
    <p:extLst>
      <p:ext uri="{BB962C8B-B14F-4D97-AF65-F5344CB8AC3E}">
        <p14:creationId xmlns:p14="http://schemas.microsoft.com/office/powerpoint/2010/main" val="1981588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ngle Column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Text Only – Single Column</a:t>
            </a:r>
            <a:endParaRPr lang="en-GB" dirty="0"/>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3"/>
                </a:solidFill>
              </a:defRPr>
            </a:lvl1pPr>
            <a:lvl2pPr marL="180000">
              <a:buFont typeface="Arial" panose="020B0604020202020204" pitchFamily="34" charset="0"/>
              <a:buChar char="•"/>
              <a:defRPr sz="2400" b="0">
                <a:solidFill>
                  <a:schemeClr val="accent3"/>
                </a:solidFill>
              </a:defRPr>
            </a:lvl2pPr>
            <a:lvl3pPr marL="360000">
              <a:buFont typeface="Arial" panose="020B0604020202020204" pitchFamily="34" charset="0"/>
              <a:buChar char="•"/>
              <a:defRPr sz="2400" b="0">
                <a:solidFill>
                  <a:schemeClr val="accent3"/>
                </a:solidFill>
              </a:defRPr>
            </a:lvl3pPr>
            <a:lvl4pPr>
              <a:buSzPct val="100000"/>
              <a:buFont typeface="Arial" panose="020B0604020202020204" pitchFamily="34" charset="0"/>
              <a:buChar char="•"/>
              <a:defRPr sz="2400" b="0">
                <a:solidFill>
                  <a:schemeClr val="accent3"/>
                </a:solidFill>
              </a:defRPr>
            </a:lvl4pPr>
            <a:lvl5pPr>
              <a:buSzPct val="100000"/>
              <a:buFont typeface="Arial" panose="020B0604020202020204" pitchFamily="34" charset="0"/>
              <a:buChar char="•"/>
              <a:defRPr sz="2400" b="0">
                <a:solidFill>
                  <a:schemeClr val="accent3"/>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3" name="Text Placeholder 11">
            <a:extLst>
              <a:ext uri="{FF2B5EF4-FFF2-40B4-BE49-F238E27FC236}">
                <a16:creationId xmlns:a16="http://schemas.microsoft.com/office/drawing/2014/main" id="{77AE2935-2883-487F-ADD3-C37C565CAEF4}"/>
              </a:ext>
            </a:extLst>
          </p:cNvPr>
          <p:cNvSpPr>
            <a:spLocks noGrp="1"/>
          </p:cNvSpPr>
          <p:nvPr>
            <p:ph type="body" sz="quarter" idx="15" hasCustomPrompt="1"/>
          </p:nvPr>
        </p:nvSpPr>
        <p:spPr>
          <a:xfrm>
            <a:off x="555734" y="3229691"/>
            <a:ext cx="1108053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190747478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x Team Profil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a typeface="+mn-ea"/>
                <a:cs typeface="+mn-cs"/>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1x Meet The Team</a:t>
            </a:r>
            <a:endParaRPr lang="en-GB" dirty="0"/>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0" name="Rectangle 19">
            <a:extLst>
              <a:ext uri="{FF2B5EF4-FFF2-40B4-BE49-F238E27FC236}">
                <a16:creationId xmlns:a16="http://schemas.microsoft.com/office/drawing/2014/main" id="{E7D2A091-1B54-4F3D-A9A0-3F94C75D37F4}"/>
              </a:ext>
            </a:extLst>
          </p:cNvPr>
          <p:cNvSpPr>
            <a:spLocks/>
          </p:cNvSpPr>
          <p:nvPr userDrawn="1"/>
        </p:nvSpPr>
        <p:spPr bwMode="auto">
          <a:xfrm>
            <a:off x="1398536" y="1585439"/>
            <a:ext cx="4240800" cy="4163115"/>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22" name="Straight Connector 21">
            <a:extLst>
              <a:ext uri="{FF2B5EF4-FFF2-40B4-BE49-F238E27FC236}">
                <a16:creationId xmlns:a16="http://schemas.microsoft.com/office/drawing/2014/main" id="{737D82C7-7135-4B40-8AEC-BB23409BD8DB}"/>
              </a:ext>
            </a:extLst>
          </p:cNvPr>
          <p:cNvCxnSpPr>
            <a:cxnSpLocks/>
          </p:cNvCxnSpPr>
          <p:nvPr userDrawn="1"/>
        </p:nvCxnSpPr>
        <p:spPr bwMode="white">
          <a:xfrm flipH="1">
            <a:off x="1393593" y="5748554"/>
            <a:ext cx="4240800" cy="0"/>
          </a:xfrm>
          <a:prstGeom prst="line">
            <a:avLst/>
          </a:prstGeom>
          <a:noFill/>
          <a:ln w="57150" cap="flat" cmpd="sng" algn="ctr">
            <a:solidFill>
              <a:srgbClr val="328DFF"/>
            </a:solidFill>
            <a:prstDash val="solid"/>
            <a:miter lim="800000"/>
          </a:ln>
          <a:effectLst/>
        </p:spPr>
      </p:cxnSp>
      <p:cxnSp>
        <p:nvCxnSpPr>
          <p:cNvPr id="23" name="Straight Connector 22">
            <a:extLst>
              <a:ext uri="{FF2B5EF4-FFF2-40B4-BE49-F238E27FC236}">
                <a16:creationId xmlns:a16="http://schemas.microsoft.com/office/drawing/2014/main" id="{FECD949F-89D2-4B27-B02B-DCAC7DA7B6F1}"/>
              </a:ext>
            </a:extLst>
          </p:cNvPr>
          <p:cNvCxnSpPr>
            <a:cxnSpLocks/>
          </p:cNvCxnSpPr>
          <p:nvPr userDrawn="1"/>
        </p:nvCxnSpPr>
        <p:spPr bwMode="white">
          <a:xfrm flipH="1">
            <a:off x="1398537" y="1585439"/>
            <a:ext cx="4240800" cy="0"/>
          </a:xfrm>
          <a:prstGeom prst="line">
            <a:avLst/>
          </a:prstGeom>
          <a:noFill/>
          <a:ln w="12700" cap="flat" cmpd="sng" algn="ctr">
            <a:solidFill>
              <a:srgbClr val="328DFF"/>
            </a:solidFill>
            <a:prstDash val="solid"/>
            <a:miter lim="800000"/>
          </a:ln>
          <a:effectLst/>
        </p:spPr>
      </p:cxnSp>
      <p:sp>
        <p:nvSpPr>
          <p:cNvPr id="33" name="Picture Placeholder 2">
            <a:extLst>
              <a:ext uri="{FF2B5EF4-FFF2-40B4-BE49-F238E27FC236}">
                <a16:creationId xmlns:a16="http://schemas.microsoft.com/office/drawing/2014/main" id="{F76FC473-1EA4-41B7-B7DA-DA223007EAD1}"/>
              </a:ext>
            </a:extLst>
          </p:cNvPr>
          <p:cNvSpPr>
            <a:spLocks noGrp="1"/>
          </p:cNvSpPr>
          <p:nvPr>
            <p:ph type="pic" sz="quarter" idx="34" hasCustomPrompt="1"/>
          </p:nvPr>
        </p:nvSpPr>
        <p:spPr>
          <a:xfrm>
            <a:off x="6553200" y="1585439"/>
            <a:ext cx="4240264" cy="4163105"/>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34" name="Text Placeholder 11">
            <a:extLst>
              <a:ext uri="{FF2B5EF4-FFF2-40B4-BE49-F238E27FC236}">
                <a16:creationId xmlns:a16="http://schemas.microsoft.com/office/drawing/2014/main" id="{9345EE55-A472-4678-A930-18881D65647C}"/>
              </a:ext>
            </a:extLst>
          </p:cNvPr>
          <p:cNvSpPr>
            <a:spLocks noGrp="1"/>
          </p:cNvSpPr>
          <p:nvPr>
            <p:ph type="body" sz="quarter" idx="14" hasCustomPrompt="1"/>
          </p:nvPr>
        </p:nvSpPr>
        <p:spPr>
          <a:xfrm>
            <a:off x="1522711" y="2036198"/>
            <a:ext cx="397055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20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38" name="Text Placeholder 11">
            <a:extLst>
              <a:ext uri="{FF2B5EF4-FFF2-40B4-BE49-F238E27FC236}">
                <a16:creationId xmlns:a16="http://schemas.microsoft.com/office/drawing/2014/main" id="{48E3D7F9-07F6-4A78-B80C-28CE01C0C2E7}"/>
              </a:ext>
            </a:extLst>
          </p:cNvPr>
          <p:cNvSpPr>
            <a:spLocks noGrp="1"/>
          </p:cNvSpPr>
          <p:nvPr>
            <p:ph type="body" sz="quarter" idx="35" hasCustomPrompt="1"/>
          </p:nvPr>
        </p:nvSpPr>
        <p:spPr>
          <a:xfrm>
            <a:off x="1522711" y="2396963"/>
            <a:ext cx="3970551"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39" name="Text Placeholder 11">
            <a:extLst>
              <a:ext uri="{FF2B5EF4-FFF2-40B4-BE49-F238E27FC236}">
                <a16:creationId xmlns:a16="http://schemas.microsoft.com/office/drawing/2014/main" id="{31284751-5915-4141-A045-A7D895306447}"/>
              </a:ext>
            </a:extLst>
          </p:cNvPr>
          <p:cNvSpPr>
            <a:spLocks noGrp="1"/>
          </p:cNvSpPr>
          <p:nvPr>
            <p:ph type="body" sz="quarter" idx="16" hasCustomPrompt="1"/>
          </p:nvPr>
        </p:nvSpPr>
        <p:spPr>
          <a:xfrm>
            <a:off x="1544610" y="3185788"/>
            <a:ext cx="394865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381394664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x Team Profiles">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a typeface="+mn-ea"/>
                <a:cs typeface="+mn-cs"/>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3x Meet The Team</a:t>
            </a:r>
            <a:endParaRPr lang="en-GB" dirty="0"/>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0" name="Rectangle 19">
            <a:extLst>
              <a:ext uri="{FF2B5EF4-FFF2-40B4-BE49-F238E27FC236}">
                <a16:creationId xmlns:a16="http://schemas.microsoft.com/office/drawing/2014/main" id="{E7D2A091-1B54-4F3D-A9A0-3F94C75D37F4}"/>
              </a:ext>
            </a:extLst>
          </p:cNvPr>
          <p:cNvSpPr>
            <a:spLocks/>
          </p:cNvSpPr>
          <p:nvPr userDrawn="1"/>
        </p:nvSpPr>
        <p:spPr bwMode="auto">
          <a:xfrm>
            <a:off x="407937" y="1585439"/>
            <a:ext cx="3607110" cy="4163115"/>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22" name="Straight Connector 21">
            <a:extLst>
              <a:ext uri="{FF2B5EF4-FFF2-40B4-BE49-F238E27FC236}">
                <a16:creationId xmlns:a16="http://schemas.microsoft.com/office/drawing/2014/main" id="{737D82C7-7135-4B40-8AEC-BB23409BD8DB}"/>
              </a:ext>
            </a:extLst>
          </p:cNvPr>
          <p:cNvCxnSpPr>
            <a:cxnSpLocks/>
          </p:cNvCxnSpPr>
          <p:nvPr userDrawn="1"/>
        </p:nvCxnSpPr>
        <p:spPr bwMode="white">
          <a:xfrm flipH="1">
            <a:off x="402994" y="5748554"/>
            <a:ext cx="3612053" cy="0"/>
          </a:xfrm>
          <a:prstGeom prst="line">
            <a:avLst/>
          </a:prstGeom>
          <a:noFill/>
          <a:ln w="57150" cap="flat" cmpd="sng" algn="ctr">
            <a:solidFill>
              <a:srgbClr val="328DFF"/>
            </a:solidFill>
            <a:prstDash val="solid"/>
            <a:miter lim="800000"/>
          </a:ln>
          <a:effectLst/>
        </p:spPr>
      </p:cxnSp>
      <p:cxnSp>
        <p:nvCxnSpPr>
          <p:cNvPr id="23" name="Straight Connector 22">
            <a:extLst>
              <a:ext uri="{FF2B5EF4-FFF2-40B4-BE49-F238E27FC236}">
                <a16:creationId xmlns:a16="http://schemas.microsoft.com/office/drawing/2014/main" id="{FECD949F-89D2-4B27-B02B-DCAC7DA7B6F1}"/>
              </a:ext>
            </a:extLst>
          </p:cNvPr>
          <p:cNvCxnSpPr>
            <a:cxnSpLocks/>
          </p:cNvCxnSpPr>
          <p:nvPr userDrawn="1"/>
        </p:nvCxnSpPr>
        <p:spPr bwMode="white">
          <a:xfrm flipH="1">
            <a:off x="407938" y="1585439"/>
            <a:ext cx="3607109" cy="0"/>
          </a:xfrm>
          <a:prstGeom prst="line">
            <a:avLst/>
          </a:prstGeom>
          <a:noFill/>
          <a:ln w="12700" cap="flat" cmpd="sng" algn="ctr">
            <a:solidFill>
              <a:srgbClr val="328DFF"/>
            </a:solidFill>
            <a:prstDash val="solid"/>
            <a:miter lim="800000"/>
          </a:ln>
          <a:effectLst/>
        </p:spPr>
      </p:cxnSp>
      <p:sp>
        <p:nvSpPr>
          <p:cNvPr id="33" name="Picture Placeholder 2">
            <a:extLst>
              <a:ext uri="{FF2B5EF4-FFF2-40B4-BE49-F238E27FC236}">
                <a16:creationId xmlns:a16="http://schemas.microsoft.com/office/drawing/2014/main" id="{F76FC473-1EA4-41B7-B7DA-DA223007EAD1}"/>
              </a:ext>
            </a:extLst>
          </p:cNvPr>
          <p:cNvSpPr>
            <a:spLocks noGrp="1"/>
          </p:cNvSpPr>
          <p:nvPr>
            <p:ph type="pic" sz="quarter" idx="34" hasCustomPrompt="1"/>
          </p:nvPr>
        </p:nvSpPr>
        <p:spPr>
          <a:xfrm>
            <a:off x="2575046" y="1598283"/>
            <a:ext cx="1440000" cy="1440000"/>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34" name="Text Placeholder 11">
            <a:extLst>
              <a:ext uri="{FF2B5EF4-FFF2-40B4-BE49-F238E27FC236}">
                <a16:creationId xmlns:a16="http://schemas.microsoft.com/office/drawing/2014/main" id="{9345EE55-A472-4678-A930-18881D65647C}"/>
              </a:ext>
            </a:extLst>
          </p:cNvPr>
          <p:cNvSpPr>
            <a:spLocks noGrp="1"/>
          </p:cNvSpPr>
          <p:nvPr>
            <p:ph type="body" sz="quarter" idx="14" hasCustomPrompt="1"/>
          </p:nvPr>
        </p:nvSpPr>
        <p:spPr>
          <a:xfrm>
            <a:off x="532111" y="1928248"/>
            <a:ext cx="1957089"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dirty="0"/>
              <a:t>Name Here</a:t>
            </a:r>
          </a:p>
        </p:txBody>
      </p:sp>
      <p:sp>
        <p:nvSpPr>
          <p:cNvPr id="38" name="Text Placeholder 11">
            <a:extLst>
              <a:ext uri="{FF2B5EF4-FFF2-40B4-BE49-F238E27FC236}">
                <a16:creationId xmlns:a16="http://schemas.microsoft.com/office/drawing/2014/main" id="{48E3D7F9-07F6-4A78-B80C-28CE01C0C2E7}"/>
              </a:ext>
            </a:extLst>
          </p:cNvPr>
          <p:cNvSpPr>
            <a:spLocks noGrp="1"/>
          </p:cNvSpPr>
          <p:nvPr>
            <p:ph type="body" sz="quarter" idx="35" hasCustomPrompt="1"/>
          </p:nvPr>
        </p:nvSpPr>
        <p:spPr>
          <a:xfrm>
            <a:off x="532111" y="2289013"/>
            <a:ext cx="1957089"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20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39" name="Text Placeholder 11">
            <a:extLst>
              <a:ext uri="{FF2B5EF4-FFF2-40B4-BE49-F238E27FC236}">
                <a16:creationId xmlns:a16="http://schemas.microsoft.com/office/drawing/2014/main" id="{31284751-5915-4141-A045-A7D895306447}"/>
              </a:ext>
            </a:extLst>
          </p:cNvPr>
          <p:cNvSpPr>
            <a:spLocks noGrp="1"/>
          </p:cNvSpPr>
          <p:nvPr>
            <p:ph type="body" sz="quarter" idx="16" hasCustomPrompt="1"/>
          </p:nvPr>
        </p:nvSpPr>
        <p:spPr>
          <a:xfrm>
            <a:off x="534448" y="3350888"/>
            <a:ext cx="3354089"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41" name="Rectangle 40">
            <a:extLst>
              <a:ext uri="{FF2B5EF4-FFF2-40B4-BE49-F238E27FC236}">
                <a16:creationId xmlns:a16="http://schemas.microsoft.com/office/drawing/2014/main" id="{9CC1980D-65FB-42A2-9B89-8A233A049887}"/>
              </a:ext>
            </a:extLst>
          </p:cNvPr>
          <p:cNvSpPr>
            <a:spLocks/>
          </p:cNvSpPr>
          <p:nvPr userDrawn="1"/>
        </p:nvSpPr>
        <p:spPr bwMode="auto">
          <a:xfrm>
            <a:off x="8176952" y="1585439"/>
            <a:ext cx="3607110" cy="4163115"/>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42" name="Straight Connector 41">
            <a:extLst>
              <a:ext uri="{FF2B5EF4-FFF2-40B4-BE49-F238E27FC236}">
                <a16:creationId xmlns:a16="http://schemas.microsoft.com/office/drawing/2014/main" id="{6B9733D1-0D4D-4065-B03D-E716E936FE42}"/>
              </a:ext>
            </a:extLst>
          </p:cNvPr>
          <p:cNvCxnSpPr>
            <a:cxnSpLocks/>
          </p:cNvCxnSpPr>
          <p:nvPr userDrawn="1"/>
        </p:nvCxnSpPr>
        <p:spPr bwMode="white">
          <a:xfrm flipH="1">
            <a:off x="8172009" y="5748554"/>
            <a:ext cx="3612053" cy="0"/>
          </a:xfrm>
          <a:prstGeom prst="line">
            <a:avLst/>
          </a:prstGeom>
          <a:noFill/>
          <a:ln w="57150" cap="flat" cmpd="sng" algn="ctr">
            <a:solidFill>
              <a:srgbClr val="328DFF"/>
            </a:solidFill>
            <a:prstDash val="solid"/>
            <a:miter lim="800000"/>
          </a:ln>
          <a:effectLst/>
        </p:spPr>
      </p:cxnSp>
      <p:cxnSp>
        <p:nvCxnSpPr>
          <p:cNvPr id="43" name="Straight Connector 42">
            <a:extLst>
              <a:ext uri="{FF2B5EF4-FFF2-40B4-BE49-F238E27FC236}">
                <a16:creationId xmlns:a16="http://schemas.microsoft.com/office/drawing/2014/main" id="{360B543D-B105-4831-BD57-E2FE720867EC}"/>
              </a:ext>
            </a:extLst>
          </p:cNvPr>
          <p:cNvCxnSpPr>
            <a:cxnSpLocks/>
          </p:cNvCxnSpPr>
          <p:nvPr userDrawn="1"/>
        </p:nvCxnSpPr>
        <p:spPr bwMode="white">
          <a:xfrm flipH="1">
            <a:off x="8176953" y="1585439"/>
            <a:ext cx="3607109" cy="0"/>
          </a:xfrm>
          <a:prstGeom prst="line">
            <a:avLst/>
          </a:prstGeom>
          <a:noFill/>
          <a:ln w="12700" cap="flat" cmpd="sng" algn="ctr">
            <a:solidFill>
              <a:srgbClr val="328DFF"/>
            </a:solidFill>
            <a:prstDash val="solid"/>
            <a:miter lim="800000"/>
          </a:ln>
          <a:effectLst/>
        </p:spPr>
      </p:cxnSp>
      <p:sp>
        <p:nvSpPr>
          <p:cNvPr id="44" name="Picture Placeholder 2">
            <a:extLst>
              <a:ext uri="{FF2B5EF4-FFF2-40B4-BE49-F238E27FC236}">
                <a16:creationId xmlns:a16="http://schemas.microsoft.com/office/drawing/2014/main" id="{2A44599E-FECC-4B30-AA32-DCD056C4A337}"/>
              </a:ext>
            </a:extLst>
          </p:cNvPr>
          <p:cNvSpPr>
            <a:spLocks noGrp="1"/>
          </p:cNvSpPr>
          <p:nvPr>
            <p:ph type="pic" sz="quarter" idx="36" hasCustomPrompt="1"/>
          </p:nvPr>
        </p:nvSpPr>
        <p:spPr>
          <a:xfrm>
            <a:off x="10344061" y="1598283"/>
            <a:ext cx="1440000" cy="1440000"/>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45" name="Text Placeholder 11">
            <a:extLst>
              <a:ext uri="{FF2B5EF4-FFF2-40B4-BE49-F238E27FC236}">
                <a16:creationId xmlns:a16="http://schemas.microsoft.com/office/drawing/2014/main" id="{9556D699-B43F-41AE-8934-EB7C47E106E9}"/>
              </a:ext>
            </a:extLst>
          </p:cNvPr>
          <p:cNvSpPr>
            <a:spLocks noGrp="1"/>
          </p:cNvSpPr>
          <p:nvPr>
            <p:ph type="body" sz="quarter" idx="37" hasCustomPrompt="1"/>
          </p:nvPr>
        </p:nvSpPr>
        <p:spPr>
          <a:xfrm>
            <a:off x="8301126" y="1928248"/>
            <a:ext cx="1957089"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46" name="Text Placeholder 11">
            <a:extLst>
              <a:ext uri="{FF2B5EF4-FFF2-40B4-BE49-F238E27FC236}">
                <a16:creationId xmlns:a16="http://schemas.microsoft.com/office/drawing/2014/main" id="{FD05EBBD-974F-4B6E-9558-E67338B0CCBA}"/>
              </a:ext>
            </a:extLst>
          </p:cNvPr>
          <p:cNvSpPr>
            <a:spLocks noGrp="1"/>
          </p:cNvSpPr>
          <p:nvPr>
            <p:ph type="body" sz="quarter" idx="38" hasCustomPrompt="1"/>
          </p:nvPr>
        </p:nvSpPr>
        <p:spPr>
          <a:xfrm>
            <a:off x="8301126" y="2289013"/>
            <a:ext cx="1957089"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20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47" name="Text Placeholder 11">
            <a:extLst>
              <a:ext uri="{FF2B5EF4-FFF2-40B4-BE49-F238E27FC236}">
                <a16:creationId xmlns:a16="http://schemas.microsoft.com/office/drawing/2014/main" id="{BBC770EF-7496-4B1F-A0E5-B27F236CE36E}"/>
              </a:ext>
            </a:extLst>
          </p:cNvPr>
          <p:cNvSpPr>
            <a:spLocks noGrp="1"/>
          </p:cNvSpPr>
          <p:nvPr>
            <p:ph type="body" sz="quarter" idx="39" hasCustomPrompt="1"/>
          </p:nvPr>
        </p:nvSpPr>
        <p:spPr>
          <a:xfrm>
            <a:off x="8303463" y="3350888"/>
            <a:ext cx="3354089"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49" name="Rectangle 48">
            <a:extLst>
              <a:ext uri="{FF2B5EF4-FFF2-40B4-BE49-F238E27FC236}">
                <a16:creationId xmlns:a16="http://schemas.microsoft.com/office/drawing/2014/main" id="{B2F4BB91-EB77-44D3-B425-382020C5CC1E}"/>
              </a:ext>
            </a:extLst>
          </p:cNvPr>
          <p:cNvSpPr>
            <a:spLocks/>
          </p:cNvSpPr>
          <p:nvPr userDrawn="1"/>
        </p:nvSpPr>
        <p:spPr bwMode="auto">
          <a:xfrm>
            <a:off x="4292445" y="1585439"/>
            <a:ext cx="3607110" cy="4163115"/>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51" name="Straight Connector 50">
            <a:extLst>
              <a:ext uri="{FF2B5EF4-FFF2-40B4-BE49-F238E27FC236}">
                <a16:creationId xmlns:a16="http://schemas.microsoft.com/office/drawing/2014/main" id="{11B27524-89F1-4216-897C-C9784D8B06F9}"/>
              </a:ext>
            </a:extLst>
          </p:cNvPr>
          <p:cNvCxnSpPr>
            <a:cxnSpLocks/>
          </p:cNvCxnSpPr>
          <p:nvPr userDrawn="1"/>
        </p:nvCxnSpPr>
        <p:spPr bwMode="white">
          <a:xfrm flipH="1">
            <a:off x="4287502" y="5748554"/>
            <a:ext cx="3612053" cy="0"/>
          </a:xfrm>
          <a:prstGeom prst="line">
            <a:avLst/>
          </a:prstGeom>
          <a:noFill/>
          <a:ln w="57150" cap="flat" cmpd="sng" algn="ctr">
            <a:solidFill>
              <a:srgbClr val="328DFF"/>
            </a:solidFill>
            <a:prstDash val="solid"/>
            <a:miter lim="800000"/>
          </a:ln>
          <a:effectLst/>
        </p:spPr>
      </p:cxnSp>
      <p:cxnSp>
        <p:nvCxnSpPr>
          <p:cNvPr id="53" name="Straight Connector 52">
            <a:extLst>
              <a:ext uri="{FF2B5EF4-FFF2-40B4-BE49-F238E27FC236}">
                <a16:creationId xmlns:a16="http://schemas.microsoft.com/office/drawing/2014/main" id="{03CF0793-D4E8-4B1E-8039-88F8CC211E25}"/>
              </a:ext>
            </a:extLst>
          </p:cNvPr>
          <p:cNvCxnSpPr>
            <a:cxnSpLocks/>
          </p:cNvCxnSpPr>
          <p:nvPr userDrawn="1"/>
        </p:nvCxnSpPr>
        <p:spPr bwMode="white">
          <a:xfrm flipH="1">
            <a:off x="4292446" y="1585439"/>
            <a:ext cx="3607109" cy="0"/>
          </a:xfrm>
          <a:prstGeom prst="line">
            <a:avLst/>
          </a:prstGeom>
          <a:noFill/>
          <a:ln w="12700" cap="flat" cmpd="sng" algn="ctr">
            <a:solidFill>
              <a:srgbClr val="328DFF"/>
            </a:solidFill>
            <a:prstDash val="solid"/>
            <a:miter lim="800000"/>
          </a:ln>
          <a:effectLst/>
        </p:spPr>
      </p:cxnSp>
      <p:sp>
        <p:nvSpPr>
          <p:cNvPr id="54" name="Picture Placeholder 2">
            <a:extLst>
              <a:ext uri="{FF2B5EF4-FFF2-40B4-BE49-F238E27FC236}">
                <a16:creationId xmlns:a16="http://schemas.microsoft.com/office/drawing/2014/main" id="{AE24B8CA-0EA9-47E9-B5AC-E323C31B63DC}"/>
              </a:ext>
            </a:extLst>
          </p:cNvPr>
          <p:cNvSpPr>
            <a:spLocks noGrp="1"/>
          </p:cNvSpPr>
          <p:nvPr>
            <p:ph type="pic" sz="quarter" idx="40" hasCustomPrompt="1"/>
          </p:nvPr>
        </p:nvSpPr>
        <p:spPr>
          <a:xfrm>
            <a:off x="6459554" y="1598283"/>
            <a:ext cx="1440000" cy="1440000"/>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55" name="Text Placeholder 11">
            <a:extLst>
              <a:ext uri="{FF2B5EF4-FFF2-40B4-BE49-F238E27FC236}">
                <a16:creationId xmlns:a16="http://schemas.microsoft.com/office/drawing/2014/main" id="{ACE2524B-2BBA-4AD7-BB8C-122D1DA933DC}"/>
              </a:ext>
            </a:extLst>
          </p:cNvPr>
          <p:cNvSpPr>
            <a:spLocks noGrp="1"/>
          </p:cNvSpPr>
          <p:nvPr>
            <p:ph type="body" sz="quarter" idx="41" hasCustomPrompt="1"/>
          </p:nvPr>
        </p:nvSpPr>
        <p:spPr>
          <a:xfrm>
            <a:off x="4416619" y="1928248"/>
            <a:ext cx="1957089"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56" name="Text Placeholder 11">
            <a:extLst>
              <a:ext uri="{FF2B5EF4-FFF2-40B4-BE49-F238E27FC236}">
                <a16:creationId xmlns:a16="http://schemas.microsoft.com/office/drawing/2014/main" id="{3E251BDB-CE7F-449C-B0B3-63FF21EEC4D4}"/>
              </a:ext>
            </a:extLst>
          </p:cNvPr>
          <p:cNvSpPr>
            <a:spLocks noGrp="1"/>
          </p:cNvSpPr>
          <p:nvPr>
            <p:ph type="body" sz="quarter" idx="42" hasCustomPrompt="1"/>
          </p:nvPr>
        </p:nvSpPr>
        <p:spPr>
          <a:xfrm>
            <a:off x="4416619" y="2289013"/>
            <a:ext cx="1957089"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20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dirty="0"/>
              <a:t>Job Title Here</a:t>
            </a:r>
          </a:p>
        </p:txBody>
      </p:sp>
      <p:sp>
        <p:nvSpPr>
          <p:cNvPr id="60" name="Text Placeholder 11">
            <a:extLst>
              <a:ext uri="{FF2B5EF4-FFF2-40B4-BE49-F238E27FC236}">
                <a16:creationId xmlns:a16="http://schemas.microsoft.com/office/drawing/2014/main" id="{247B905C-5A64-4FBB-B346-270AB7C3F496}"/>
              </a:ext>
            </a:extLst>
          </p:cNvPr>
          <p:cNvSpPr>
            <a:spLocks noGrp="1"/>
          </p:cNvSpPr>
          <p:nvPr>
            <p:ph type="body" sz="quarter" idx="43" hasCustomPrompt="1"/>
          </p:nvPr>
        </p:nvSpPr>
        <p:spPr>
          <a:xfrm>
            <a:off x="4418956" y="3350888"/>
            <a:ext cx="3354089"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285353112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x Team Profiles">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a typeface="+mn-ea"/>
                <a:cs typeface="+mn-cs"/>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4x Meet The Team</a:t>
            </a:r>
            <a:endParaRPr lang="en-GB" dirty="0"/>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9" name="Rectangle 28">
            <a:extLst>
              <a:ext uri="{FF2B5EF4-FFF2-40B4-BE49-F238E27FC236}">
                <a16:creationId xmlns:a16="http://schemas.microsoft.com/office/drawing/2014/main" id="{904E9A16-A7AC-41B0-AEF2-D9EB7C920D61}"/>
              </a:ext>
            </a:extLst>
          </p:cNvPr>
          <p:cNvSpPr>
            <a:spLocks/>
          </p:cNvSpPr>
          <p:nvPr userDrawn="1"/>
        </p:nvSpPr>
        <p:spPr bwMode="auto">
          <a:xfrm>
            <a:off x="407938" y="1585439"/>
            <a:ext cx="2596102" cy="4163115"/>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30" name="Straight Connector 29">
            <a:extLst>
              <a:ext uri="{FF2B5EF4-FFF2-40B4-BE49-F238E27FC236}">
                <a16:creationId xmlns:a16="http://schemas.microsoft.com/office/drawing/2014/main" id="{9FE647EB-F836-430F-A422-06357B5E28CD}"/>
              </a:ext>
            </a:extLst>
          </p:cNvPr>
          <p:cNvCxnSpPr>
            <a:cxnSpLocks/>
          </p:cNvCxnSpPr>
          <p:nvPr userDrawn="1"/>
        </p:nvCxnSpPr>
        <p:spPr bwMode="white">
          <a:xfrm flipH="1">
            <a:off x="412619" y="5748554"/>
            <a:ext cx="2595600" cy="0"/>
          </a:xfrm>
          <a:prstGeom prst="line">
            <a:avLst/>
          </a:prstGeom>
          <a:noFill/>
          <a:ln w="57150" cap="flat" cmpd="sng" algn="ctr">
            <a:solidFill>
              <a:srgbClr val="328DFF"/>
            </a:solidFill>
            <a:prstDash val="solid"/>
            <a:miter lim="800000"/>
          </a:ln>
          <a:effectLst/>
        </p:spPr>
      </p:cxnSp>
      <p:cxnSp>
        <p:nvCxnSpPr>
          <p:cNvPr id="31" name="Straight Connector 30">
            <a:extLst>
              <a:ext uri="{FF2B5EF4-FFF2-40B4-BE49-F238E27FC236}">
                <a16:creationId xmlns:a16="http://schemas.microsoft.com/office/drawing/2014/main" id="{EC88710F-6376-4F91-AF57-C03768B9BA66}"/>
              </a:ext>
            </a:extLst>
          </p:cNvPr>
          <p:cNvCxnSpPr>
            <a:cxnSpLocks/>
          </p:cNvCxnSpPr>
          <p:nvPr userDrawn="1"/>
        </p:nvCxnSpPr>
        <p:spPr bwMode="white">
          <a:xfrm flipH="1">
            <a:off x="412619" y="1585439"/>
            <a:ext cx="2595600" cy="0"/>
          </a:xfrm>
          <a:prstGeom prst="line">
            <a:avLst/>
          </a:prstGeom>
          <a:noFill/>
          <a:ln w="12700" cap="flat" cmpd="sng" algn="ctr">
            <a:solidFill>
              <a:srgbClr val="328DFF"/>
            </a:solidFill>
            <a:prstDash val="solid"/>
            <a:miter lim="800000"/>
          </a:ln>
          <a:effectLst/>
        </p:spPr>
      </p:cxnSp>
      <p:sp>
        <p:nvSpPr>
          <p:cNvPr id="32" name="Picture Placeholder 2">
            <a:extLst>
              <a:ext uri="{FF2B5EF4-FFF2-40B4-BE49-F238E27FC236}">
                <a16:creationId xmlns:a16="http://schemas.microsoft.com/office/drawing/2014/main" id="{01B243D1-F702-4879-8349-347F12503E12}"/>
              </a:ext>
            </a:extLst>
          </p:cNvPr>
          <p:cNvSpPr>
            <a:spLocks noGrp="1"/>
          </p:cNvSpPr>
          <p:nvPr>
            <p:ph type="pic" sz="quarter" idx="34" hasCustomPrompt="1"/>
          </p:nvPr>
        </p:nvSpPr>
        <p:spPr>
          <a:xfrm>
            <a:off x="1969476" y="1598283"/>
            <a:ext cx="1034563" cy="1327690"/>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35" name="Text Placeholder 11">
            <a:extLst>
              <a:ext uri="{FF2B5EF4-FFF2-40B4-BE49-F238E27FC236}">
                <a16:creationId xmlns:a16="http://schemas.microsoft.com/office/drawing/2014/main" id="{9C793E03-69C9-4389-A420-902BAD877B4A}"/>
              </a:ext>
            </a:extLst>
          </p:cNvPr>
          <p:cNvSpPr>
            <a:spLocks noGrp="1"/>
          </p:cNvSpPr>
          <p:nvPr>
            <p:ph type="body" sz="quarter" idx="14" hasCustomPrompt="1"/>
          </p:nvPr>
        </p:nvSpPr>
        <p:spPr>
          <a:xfrm>
            <a:off x="532111" y="19282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36" name="Text Placeholder 11">
            <a:extLst>
              <a:ext uri="{FF2B5EF4-FFF2-40B4-BE49-F238E27FC236}">
                <a16:creationId xmlns:a16="http://schemas.microsoft.com/office/drawing/2014/main" id="{B9D99A42-82A1-45DA-80A1-254D0F67002F}"/>
              </a:ext>
            </a:extLst>
          </p:cNvPr>
          <p:cNvSpPr>
            <a:spLocks noGrp="1"/>
          </p:cNvSpPr>
          <p:nvPr>
            <p:ph type="body" sz="quarter" idx="35" hasCustomPrompt="1"/>
          </p:nvPr>
        </p:nvSpPr>
        <p:spPr>
          <a:xfrm>
            <a:off x="532111" y="22890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37" name="Text Placeholder 11">
            <a:extLst>
              <a:ext uri="{FF2B5EF4-FFF2-40B4-BE49-F238E27FC236}">
                <a16:creationId xmlns:a16="http://schemas.microsoft.com/office/drawing/2014/main" id="{4FEAB019-4C00-4D95-84B6-B92C8308C662}"/>
              </a:ext>
            </a:extLst>
          </p:cNvPr>
          <p:cNvSpPr>
            <a:spLocks noGrp="1"/>
          </p:cNvSpPr>
          <p:nvPr>
            <p:ph type="body" sz="quarter" idx="16" hasCustomPrompt="1"/>
          </p:nvPr>
        </p:nvSpPr>
        <p:spPr>
          <a:xfrm>
            <a:off x="541776" y="3350888"/>
            <a:ext cx="2328427"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5" name="Rectangle 74">
            <a:extLst>
              <a:ext uri="{FF2B5EF4-FFF2-40B4-BE49-F238E27FC236}">
                <a16:creationId xmlns:a16="http://schemas.microsoft.com/office/drawing/2014/main" id="{3A11409A-48BE-4032-9D0B-0EDE12B86E40}"/>
              </a:ext>
            </a:extLst>
          </p:cNvPr>
          <p:cNvSpPr>
            <a:spLocks/>
          </p:cNvSpPr>
          <p:nvPr userDrawn="1"/>
        </p:nvSpPr>
        <p:spPr bwMode="auto">
          <a:xfrm>
            <a:off x="9187960" y="1585439"/>
            <a:ext cx="2596102" cy="4163115"/>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76" name="Straight Connector 75">
            <a:extLst>
              <a:ext uri="{FF2B5EF4-FFF2-40B4-BE49-F238E27FC236}">
                <a16:creationId xmlns:a16="http://schemas.microsoft.com/office/drawing/2014/main" id="{4BDFB51E-B1C9-45A3-B84C-E977FDB0E64E}"/>
              </a:ext>
            </a:extLst>
          </p:cNvPr>
          <p:cNvCxnSpPr>
            <a:cxnSpLocks/>
          </p:cNvCxnSpPr>
          <p:nvPr userDrawn="1"/>
        </p:nvCxnSpPr>
        <p:spPr bwMode="white">
          <a:xfrm flipH="1">
            <a:off x="9192641" y="5748554"/>
            <a:ext cx="2595600" cy="0"/>
          </a:xfrm>
          <a:prstGeom prst="line">
            <a:avLst/>
          </a:prstGeom>
          <a:noFill/>
          <a:ln w="57150" cap="flat" cmpd="sng" algn="ctr">
            <a:solidFill>
              <a:srgbClr val="328DFF"/>
            </a:solidFill>
            <a:prstDash val="solid"/>
            <a:miter lim="800000"/>
          </a:ln>
          <a:effectLst/>
        </p:spPr>
      </p:cxnSp>
      <p:cxnSp>
        <p:nvCxnSpPr>
          <p:cNvPr id="77" name="Straight Connector 76">
            <a:extLst>
              <a:ext uri="{FF2B5EF4-FFF2-40B4-BE49-F238E27FC236}">
                <a16:creationId xmlns:a16="http://schemas.microsoft.com/office/drawing/2014/main" id="{06B87053-0B15-4861-9CB4-D946F1DB72B0}"/>
              </a:ext>
            </a:extLst>
          </p:cNvPr>
          <p:cNvCxnSpPr>
            <a:cxnSpLocks/>
          </p:cNvCxnSpPr>
          <p:nvPr userDrawn="1"/>
        </p:nvCxnSpPr>
        <p:spPr bwMode="white">
          <a:xfrm flipH="1">
            <a:off x="9192641" y="1585439"/>
            <a:ext cx="2595600" cy="0"/>
          </a:xfrm>
          <a:prstGeom prst="line">
            <a:avLst/>
          </a:prstGeom>
          <a:noFill/>
          <a:ln w="12700" cap="flat" cmpd="sng" algn="ctr">
            <a:solidFill>
              <a:srgbClr val="328DFF"/>
            </a:solidFill>
            <a:prstDash val="solid"/>
            <a:miter lim="800000"/>
          </a:ln>
          <a:effectLst/>
        </p:spPr>
      </p:cxnSp>
      <p:sp>
        <p:nvSpPr>
          <p:cNvPr id="78" name="Picture Placeholder 2">
            <a:extLst>
              <a:ext uri="{FF2B5EF4-FFF2-40B4-BE49-F238E27FC236}">
                <a16:creationId xmlns:a16="http://schemas.microsoft.com/office/drawing/2014/main" id="{A3B498B5-DD3A-4BF3-89B7-D438D2E7B6E8}"/>
              </a:ext>
            </a:extLst>
          </p:cNvPr>
          <p:cNvSpPr>
            <a:spLocks noGrp="1"/>
          </p:cNvSpPr>
          <p:nvPr>
            <p:ph type="pic" sz="quarter" idx="36" hasCustomPrompt="1"/>
          </p:nvPr>
        </p:nvSpPr>
        <p:spPr>
          <a:xfrm>
            <a:off x="10749498" y="1598283"/>
            <a:ext cx="1034563" cy="1327690"/>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79" name="Text Placeholder 11">
            <a:extLst>
              <a:ext uri="{FF2B5EF4-FFF2-40B4-BE49-F238E27FC236}">
                <a16:creationId xmlns:a16="http://schemas.microsoft.com/office/drawing/2014/main" id="{DD276A85-5AAF-4715-9A98-82657CD1AEB7}"/>
              </a:ext>
            </a:extLst>
          </p:cNvPr>
          <p:cNvSpPr>
            <a:spLocks noGrp="1"/>
          </p:cNvSpPr>
          <p:nvPr>
            <p:ph type="body" sz="quarter" idx="37" hasCustomPrompt="1"/>
          </p:nvPr>
        </p:nvSpPr>
        <p:spPr>
          <a:xfrm>
            <a:off x="9312133" y="19282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80" name="Text Placeholder 11">
            <a:extLst>
              <a:ext uri="{FF2B5EF4-FFF2-40B4-BE49-F238E27FC236}">
                <a16:creationId xmlns:a16="http://schemas.microsoft.com/office/drawing/2014/main" id="{6859BEDF-F835-48D5-B8BF-64EBAC925EC1}"/>
              </a:ext>
            </a:extLst>
          </p:cNvPr>
          <p:cNvSpPr>
            <a:spLocks noGrp="1"/>
          </p:cNvSpPr>
          <p:nvPr>
            <p:ph type="body" sz="quarter" idx="38" hasCustomPrompt="1"/>
          </p:nvPr>
        </p:nvSpPr>
        <p:spPr>
          <a:xfrm>
            <a:off x="9312133" y="22890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81" name="Text Placeholder 11">
            <a:extLst>
              <a:ext uri="{FF2B5EF4-FFF2-40B4-BE49-F238E27FC236}">
                <a16:creationId xmlns:a16="http://schemas.microsoft.com/office/drawing/2014/main" id="{625043C7-429C-45E2-8CE4-C89C4D9CD356}"/>
              </a:ext>
            </a:extLst>
          </p:cNvPr>
          <p:cNvSpPr>
            <a:spLocks noGrp="1"/>
          </p:cNvSpPr>
          <p:nvPr>
            <p:ph type="body" sz="quarter" idx="39" hasCustomPrompt="1"/>
          </p:nvPr>
        </p:nvSpPr>
        <p:spPr>
          <a:xfrm>
            <a:off x="9321798" y="3350888"/>
            <a:ext cx="2328427"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82" name="Rectangle 81">
            <a:extLst>
              <a:ext uri="{FF2B5EF4-FFF2-40B4-BE49-F238E27FC236}">
                <a16:creationId xmlns:a16="http://schemas.microsoft.com/office/drawing/2014/main" id="{D5BEA3C7-12A0-418E-94E6-63B813CE04D9}"/>
              </a:ext>
            </a:extLst>
          </p:cNvPr>
          <p:cNvSpPr>
            <a:spLocks/>
          </p:cNvSpPr>
          <p:nvPr userDrawn="1"/>
        </p:nvSpPr>
        <p:spPr bwMode="auto">
          <a:xfrm>
            <a:off x="3332421" y="1585439"/>
            <a:ext cx="2596102" cy="4163115"/>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83" name="Straight Connector 82">
            <a:extLst>
              <a:ext uri="{FF2B5EF4-FFF2-40B4-BE49-F238E27FC236}">
                <a16:creationId xmlns:a16="http://schemas.microsoft.com/office/drawing/2014/main" id="{260CE87A-6079-4660-9653-9D3D29628680}"/>
              </a:ext>
            </a:extLst>
          </p:cNvPr>
          <p:cNvCxnSpPr>
            <a:cxnSpLocks/>
          </p:cNvCxnSpPr>
          <p:nvPr userDrawn="1"/>
        </p:nvCxnSpPr>
        <p:spPr bwMode="white">
          <a:xfrm flipH="1">
            <a:off x="3337102" y="5748554"/>
            <a:ext cx="2595600" cy="0"/>
          </a:xfrm>
          <a:prstGeom prst="line">
            <a:avLst/>
          </a:prstGeom>
          <a:noFill/>
          <a:ln w="57150" cap="flat" cmpd="sng" algn="ctr">
            <a:solidFill>
              <a:srgbClr val="328DFF"/>
            </a:solidFill>
            <a:prstDash val="solid"/>
            <a:miter lim="800000"/>
          </a:ln>
          <a:effectLst/>
        </p:spPr>
      </p:cxnSp>
      <p:cxnSp>
        <p:nvCxnSpPr>
          <p:cNvPr id="84" name="Straight Connector 83">
            <a:extLst>
              <a:ext uri="{FF2B5EF4-FFF2-40B4-BE49-F238E27FC236}">
                <a16:creationId xmlns:a16="http://schemas.microsoft.com/office/drawing/2014/main" id="{28531D67-4353-4D26-B86A-D7ABE36A45EE}"/>
              </a:ext>
            </a:extLst>
          </p:cNvPr>
          <p:cNvCxnSpPr>
            <a:cxnSpLocks/>
          </p:cNvCxnSpPr>
          <p:nvPr userDrawn="1"/>
        </p:nvCxnSpPr>
        <p:spPr bwMode="white">
          <a:xfrm flipH="1">
            <a:off x="3337102" y="1585439"/>
            <a:ext cx="2595600" cy="0"/>
          </a:xfrm>
          <a:prstGeom prst="line">
            <a:avLst/>
          </a:prstGeom>
          <a:noFill/>
          <a:ln w="12700" cap="flat" cmpd="sng" algn="ctr">
            <a:solidFill>
              <a:srgbClr val="328DFF"/>
            </a:solidFill>
            <a:prstDash val="solid"/>
            <a:miter lim="800000"/>
          </a:ln>
          <a:effectLst/>
        </p:spPr>
      </p:cxnSp>
      <p:sp>
        <p:nvSpPr>
          <p:cNvPr id="85" name="Picture Placeholder 2">
            <a:extLst>
              <a:ext uri="{FF2B5EF4-FFF2-40B4-BE49-F238E27FC236}">
                <a16:creationId xmlns:a16="http://schemas.microsoft.com/office/drawing/2014/main" id="{3270D8A4-8E4C-4E0B-B88B-F60502E4AAEF}"/>
              </a:ext>
            </a:extLst>
          </p:cNvPr>
          <p:cNvSpPr>
            <a:spLocks noGrp="1"/>
          </p:cNvSpPr>
          <p:nvPr>
            <p:ph type="pic" sz="quarter" idx="40" hasCustomPrompt="1"/>
          </p:nvPr>
        </p:nvSpPr>
        <p:spPr>
          <a:xfrm>
            <a:off x="4893959" y="1598283"/>
            <a:ext cx="1034563" cy="1327690"/>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86" name="Text Placeholder 11">
            <a:extLst>
              <a:ext uri="{FF2B5EF4-FFF2-40B4-BE49-F238E27FC236}">
                <a16:creationId xmlns:a16="http://schemas.microsoft.com/office/drawing/2014/main" id="{F3628D87-3E15-4E33-939D-A2A8874C4CA2}"/>
              </a:ext>
            </a:extLst>
          </p:cNvPr>
          <p:cNvSpPr>
            <a:spLocks noGrp="1"/>
          </p:cNvSpPr>
          <p:nvPr>
            <p:ph type="body" sz="quarter" idx="41" hasCustomPrompt="1"/>
          </p:nvPr>
        </p:nvSpPr>
        <p:spPr>
          <a:xfrm>
            <a:off x="3456594" y="19282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87" name="Text Placeholder 11">
            <a:extLst>
              <a:ext uri="{FF2B5EF4-FFF2-40B4-BE49-F238E27FC236}">
                <a16:creationId xmlns:a16="http://schemas.microsoft.com/office/drawing/2014/main" id="{B1109B06-6910-4247-9178-C86CEB4423CB}"/>
              </a:ext>
            </a:extLst>
          </p:cNvPr>
          <p:cNvSpPr>
            <a:spLocks noGrp="1"/>
          </p:cNvSpPr>
          <p:nvPr>
            <p:ph type="body" sz="quarter" idx="42" hasCustomPrompt="1"/>
          </p:nvPr>
        </p:nvSpPr>
        <p:spPr>
          <a:xfrm>
            <a:off x="3456594" y="22890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88" name="Text Placeholder 11">
            <a:extLst>
              <a:ext uri="{FF2B5EF4-FFF2-40B4-BE49-F238E27FC236}">
                <a16:creationId xmlns:a16="http://schemas.microsoft.com/office/drawing/2014/main" id="{31AF7F29-9A7B-4A75-BF75-18901EED123C}"/>
              </a:ext>
            </a:extLst>
          </p:cNvPr>
          <p:cNvSpPr>
            <a:spLocks noGrp="1"/>
          </p:cNvSpPr>
          <p:nvPr>
            <p:ph type="body" sz="quarter" idx="43" hasCustomPrompt="1"/>
          </p:nvPr>
        </p:nvSpPr>
        <p:spPr>
          <a:xfrm>
            <a:off x="3466259" y="3350888"/>
            <a:ext cx="2328427"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89" name="Rectangle 88">
            <a:extLst>
              <a:ext uri="{FF2B5EF4-FFF2-40B4-BE49-F238E27FC236}">
                <a16:creationId xmlns:a16="http://schemas.microsoft.com/office/drawing/2014/main" id="{3B7DD125-F2C1-45CB-B2D9-F46BE174110E}"/>
              </a:ext>
            </a:extLst>
          </p:cNvPr>
          <p:cNvSpPr>
            <a:spLocks/>
          </p:cNvSpPr>
          <p:nvPr userDrawn="1"/>
        </p:nvSpPr>
        <p:spPr bwMode="auto">
          <a:xfrm>
            <a:off x="6260190" y="1585439"/>
            <a:ext cx="2596102" cy="4163115"/>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90" name="Straight Connector 89">
            <a:extLst>
              <a:ext uri="{FF2B5EF4-FFF2-40B4-BE49-F238E27FC236}">
                <a16:creationId xmlns:a16="http://schemas.microsoft.com/office/drawing/2014/main" id="{4BBA49B9-F887-4512-A41A-E09FA02E8808}"/>
              </a:ext>
            </a:extLst>
          </p:cNvPr>
          <p:cNvCxnSpPr>
            <a:cxnSpLocks/>
          </p:cNvCxnSpPr>
          <p:nvPr userDrawn="1"/>
        </p:nvCxnSpPr>
        <p:spPr bwMode="white">
          <a:xfrm flipH="1">
            <a:off x="6264871" y="5748554"/>
            <a:ext cx="2595600" cy="0"/>
          </a:xfrm>
          <a:prstGeom prst="line">
            <a:avLst/>
          </a:prstGeom>
          <a:noFill/>
          <a:ln w="57150" cap="flat" cmpd="sng" algn="ctr">
            <a:solidFill>
              <a:srgbClr val="328DFF"/>
            </a:solidFill>
            <a:prstDash val="solid"/>
            <a:miter lim="800000"/>
          </a:ln>
          <a:effectLst/>
        </p:spPr>
      </p:cxnSp>
      <p:cxnSp>
        <p:nvCxnSpPr>
          <p:cNvPr id="91" name="Straight Connector 90">
            <a:extLst>
              <a:ext uri="{FF2B5EF4-FFF2-40B4-BE49-F238E27FC236}">
                <a16:creationId xmlns:a16="http://schemas.microsoft.com/office/drawing/2014/main" id="{E41C0090-31DB-49CE-BCE9-D9C0AF2BF0CB}"/>
              </a:ext>
            </a:extLst>
          </p:cNvPr>
          <p:cNvCxnSpPr>
            <a:cxnSpLocks/>
          </p:cNvCxnSpPr>
          <p:nvPr userDrawn="1"/>
        </p:nvCxnSpPr>
        <p:spPr bwMode="white">
          <a:xfrm flipH="1">
            <a:off x="6264871" y="1585439"/>
            <a:ext cx="2595600" cy="0"/>
          </a:xfrm>
          <a:prstGeom prst="line">
            <a:avLst/>
          </a:prstGeom>
          <a:noFill/>
          <a:ln w="12700" cap="flat" cmpd="sng" algn="ctr">
            <a:solidFill>
              <a:srgbClr val="328DFF"/>
            </a:solidFill>
            <a:prstDash val="solid"/>
            <a:miter lim="800000"/>
          </a:ln>
          <a:effectLst/>
        </p:spPr>
      </p:cxnSp>
      <p:sp>
        <p:nvSpPr>
          <p:cNvPr id="92" name="Picture Placeholder 2">
            <a:extLst>
              <a:ext uri="{FF2B5EF4-FFF2-40B4-BE49-F238E27FC236}">
                <a16:creationId xmlns:a16="http://schemas.microsoft.com/office/drawing/2014/main" id="{09F756CA-2470-4BEF-9563-2E2B78BCAB6F}"/>
              </a:ext>
            </a:extLst>
          </p:cNvPr>
          <p:cNvSpPr>
            <a:spLocks noGrp="1"/>
          </p:cNvSpPr>
          <p:nvPr>
            <p:ph type="pic" sz="quarter" idx="44" hasCustomPrompt="1"/>
          </p:nvPr>
        </p:nvSpPr>
        <p:spPr>
          <a:xfrm>
            <a:off x="7821728" y="1598283"/>
            <a:ext cx="1034563" cy="1327690"/>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93" name="Text Placeholder 11">
            <a:extLst>
              <a:ext uri="{FF2B5EF4-FFF2-40B4-BE49-F238E27FC236}">
                <a16:creationId xmlns:a16="http://schemas.microsoft.com/office/drawing/2014/main" id="{69322820-27A7-438D-9EA1-5ECD76FCF436}"/>
              </a:ext>
            </a:extLst>
          </p:cNvPr>
          <p:cNvSpPr>
            <a:spLocks noGrp="1"/>
          </p:cNvSpPr>
          <p:nvPr>
            <p:ph type="body" sz="quarter" idx="45" hasCustomPrompt="1"/>
          </p:nvPr>
        </p:nvSpPr>
        <p:spPr>
          <a:xfrm>
            <a:off x="6384363" y="19282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94" name="Text Placeholder 11">
            <a:extLst>
              <a:ext uri="{FF2B5EF4-FFF2-40B4-BE49-F238E27FC236}">
                <a16:creationId xmlns:a16="http://schemas.microsoft.com/office/drawing/2014/main" id="{18E8C807-86BB-4505-AB95-C3FC52E038A8}"/>
              </a:ext>
            </a:extLst>
          </p:cNvPr>
          <p:cNvSpPr>
            <a:spLocks noGrp="1"/>
          </p:cNvSpPr>
          <p:nvPr>
            <p:ph type="body" sz="quarter" idx="46" hasCustomPrompt="1"/>
          </p:nvPr>
        </p:nvSpPr>
        <p:spPr>
          <a:xfrm>
            <a:off x="6384363" y="22890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95" name="Text Placeholder 11">
            <a:extLst>
              <a:ext uri="{FF2B5EF4-FFF2-40B4-BE49-F238E27FC236}">
                <a16:creationId xmlns:a16="http://schemas.microsoft.com/office/drawing/2014/main" id="{C1E961EB-3D23-425A-A037-45BE36491C78}"/>
              </a:ext>
            </a:extLst>
          </p:cNvPr>
          <p:cNvSpPr>
            <a:spLocks noGrp="1"/>
          </p:cNvSpPr>
          <p:nvPr>
            <p:ph type="body" sz="quarter" idx="47" hasCustomPrompt="1"/>
          </p:nvPr>
        </p:nvSpPr>
        <p:spPr>
          <a:xfrm>
            <a:off x="6394028" y="3350888"/>
            <a:ext cx="2328427"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369474672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8x Team Profiles">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a typeface="+mn-ea"/>
                <a:cs typeface="+mn-cs"/>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8x Meet The Team</a:t>
            </a:r>
            <a:endParaRPr lang="en-GB" dirty="0"/>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9" name="Rectangle 28">
            <a:extLst>
              <a:ext uri="{FF2B5EF4-FFF2-40B4-BE49-F238E27FC236}">
                <a16:creationId xmlns:a16="http://schemas.microsoft.com/office/drawing/2014/main" id="{904E9A16-A7AC-41B0-AEF2-D9EB7C920D61}"/>
              </a:ext>
            </a:extLst>
          </p:cNvPr>
          <p:cNvSpPr>
            <a:spLocks/>
          </p:cNvSpPr>
          <p:nvPr userDrawn="1"/>
        </p:nvSpPr>
        <p:spPr bwMode="auto">
          <a:xfrm>
            <a:off x="407938" y="1585440"/>
            <a:ext cx="2596102" cy="2118396"/>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30" name="Straight Connector 29">
            <a:extLst>
              <a:ext uri="{FF2B5EF4-FFF2-40B4-BE49-F238E27FC236}">
                <a16:creationId xmlns:a16="http://schemas.microsoft.com/office/drawing/2014/main" id="{9FE647EB-F836-430F-A422-06357B5E28CD}"/>
              </a:ext>
            </a:extLst>
          </p:cNvPr>
          <p:cNvCxnSpPr>
            <a:cxnSpLocks/>
          </p:cNvCxnSpPr>
          <p:nvPr userDrawn="1"/>
        </p:nvCxnSpPr>
        <p:spPr bwMode="white">
          <a:xfrm flipH="1">
            <a:off x="408856" y="3703837"/>
            <a:ext cx="2595600" cy="0"/>
          </a:xfrm>
          <a:prstGeom prst="line">
            <a:avLst/>
          </a:prstGeom>
          <a:noFill/>
          <a:ln w="57150" cap="flat" cmpd="sng" algn="ctr">
            <a:solidFill>
              <a:srgbClr val="328DFF"/>
            </a:solidFill>
            <a:prstDash val="solid"/>
            <a:miter lim="800000"/>
          </a:ln>
          <a:effectLst/>
        </p:spPr>
      </p:cxnSp>
      <p:cxnSp>
        <p:nvCxnSpPr>
          <p:cNvPr id="31" name="Straight Connector 30">
            <a:extLst>
              <a:ext uri="{FF2B5EF4-FFF2-40B4-BE49-F238E27FC236}">
                <a16:creationId xmlns:a16="http://schemas.microsoft.com/office/drawing/2014/main" id="{EC88710F-6376-4F91-AF57-C03768B9BA66}"/>
              </a:ext>
            </a:extLst>
          </p:cNvPr>
          <p:cNvCxnSpPr>
            <a:cxnSpLocks/>
          </p:cNvCxnSpPr>
          <p:nvPr userDrawn="1"/>
        </p:nvCxnSpPr>
        <p:spPr bwMode="white">
          <a:xfrm flipH="1">
            <a:off x="408856" y="1585439"/>
            <a:ext cx="2595600" cy="0"/>
          </a:xfrm>
          <a:prstGeom prst="line">
            <a:avLst/>
          </a:prstGeom>
          <a:noFill/>
          <a:ln w="12700" cap="flat" cmpd="sng" algn="ctr">
            <a:solidFill>
              <a:srgbClr val="328DFF"/>
            </a:solidFill>
            <a:prstDash val="solid"/>
            <a:miter lim="800000"/>
          </a:ln>
          <a:effectLst/>
        </p:spPr>
      </p:cxnSp>
      <p:sp>
        <p:nvSpPr>
          <p:cNvPr id="32" name="Picture Placeholder 2">
            <a:extLst>
              <a:ext uri="{FF2B5EF4-FFF2-40B4-BE49-F238E27FC236}">
                <a16:creationId xmlns:a16="http://schemas.microsoft.com/office/drawing/2014/main" id="{01B243D1-F702-4879-8349-347F12503E12}"/>
              </a:ext>
            </a:extLst>
          </p:cNvPr>
          <p:cNvSpPr>
            <a:spLocks noGrp="1"/>
          </p:cNvSpPr>
          <p:nvPr>
            <p:ph type="pic" sz="quarter" idx="34" hasCustomPrompt="1"/>
          </p:nvPr>
        </p:nvSpPr>
        <p:spPr>
          <a:xfrm>
            <a:off x="2135628" y="1598284"/>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35" name="Text Placeholder 11">
            <a:extLst>
              <a:ext uri="{FF2B5EF4-FFF2-40B4-BE49-F238E27FC236}">
                <a16:creationId xmlns:a16="http://schemas.microsoft.com/office/drawing/2014/main" id="{9C793E03-69C9-4389-A420-902BAD877B4A}"/>
              </a:ext>
            </a:extLst>
          </p:cNvPr>
          <p:cNvSpPr>
            <a:spLocks noGrp="1"/>
          </p:cNvSpPr>
          <p:nvPr>
            <p:ph type="body" sz="quarter" idx="14" hasCustomPrompt="1"/>
          </p:nvPr>
        </p:nvSpPr>
        <p:spPr>
          <a:xfrm>
            <a:off x="532111" y="17357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36" name="Text Placeholder 11">
            <a:extLst>
              <a:ext uri="{FF2B5EF4-FFF2-40B4-BE49-F238E27FC236}">
                <a16:creationId xmlns:a16="http://schemas.microsoft.com/office/drawing/2014/main" id="{B9D99A42-82A1-45DA-80A1-254D0F67002F}"/>
              </a:ext>
            </a:extLst>
          </p:cNvPr>
          <p:cNvSpPr>
            <a:spLocks noGrp="1"/>
          </p:cNvSpPr>
          <p:nvPr>
            <p:ph type="body" sz="quarter" idx="35" hasCustomPrompt="1"/>
          </p:nvPr>
        </p:nvSpPr>
        <p:spPr>
          <a:xfrm>
            <a:off x="532111" y="20965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37" name="Text Placeholder 11">
            <a:extLst>
              <a:ext uri="{FF2B5EF4-FFF2-40B4-BE49-F238E27FC236}">
                <a16:creationId xmlns:a16="http://schemas.microsoft.com/office/drawing/2014/main" id="{4FEAB019-4C00-4D95-84B6-B92C8308C662}"/>
              </a:ext>
            </a:extLst>
          </p:cNvPr>
          <p:cNvSpPr>
            <a:spLocks noGrp="1"/>
          </p:cNvSpPr>
          <p:nvPr>
            <p:ph type="body" sz="quarter" idx="16" hasCustomPrompt="1"/>
          </p:nvPr>
        </p:nvSpPr>
        <p:spPr>
          <a:xfrm>
            <a:off x="541776" y="2733669"/>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5" name="Rectangle 74">
            <a:extLst>
              <a:ext uri="{FF2B5EF4-FFF2-40B4-BE49-F238E27FC236}">
                <a16:creationId xmlns:a16="http://schemas.microsoft.com/office/drawing/2014/main" id="{3A11409A-48BE-4032-9D0B-0EDE12B86E40}"/>
              </a:ext>
            </a:extLst>
          </p:cNvPr>
          <p:cNvSpPr>
            <a:spLocks/>
          </p:cNvSpPr>
          <p:nvPr userDrawn="1"/>
        </p:nvSpPr>
        <p:spPr bwMode="auto">
          <a:xfrm>
            <a:off x="9187960" y="1585440"/>
            <a:ext cx="2596102" cy="2118396"/>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76" name="Straight Connector 75">
            <a:extLst>
              <a:ext uri="{FF2B5EF4-FFF2-40B4-BE49-F238E27FC236}">
                <a16:creationId xmlns:a16="http://schemas.microsoft.com/office/drawing/2014/main" id="{4BDFB51E-B1C9-45A3-B84C-E977FDB0E64E}"/>
              </a:ext>
            </a:extLst>
          </p:cNvPr>
          <p:cNvCxnSpPr>
            <a:cxnSpLocks/>
          </p:cNvCxnSpPr>
          <p:nvPr userDrawn="1"/>
        </p:nvCxnSpPr>
        <p:spPr bwMode="white">
          <a:xfrm flipH="1">
            <a:off x="9188878" y="3703837"/>
            <a:ext cx="2595600" cy="0"/>
          </a:xfrm>
          <a:prstGeom prst="line">
            <a:avLst/>
          </a:prstGeom>
          <a:noFill/>
          <a:ln w="57150" cap="flat" cmpd="sng" algn="ctr">
            <a:solidFill>
              <a:srgbClr val="328DFF"/>
            </a:solidFill>
            <a:prstDash val="solid"/>
            <a:miter lim="800000"/>
          </a:ln>
          <a:effectLst/>
        </p:spPr>
      </p:cxnSp>
      <p:cxnSp>
        <p:nvCxnSpPr>
          <p:cNvPr id="77" name="Straight Connector 76">
            <a:extLst>
              <a:ext uri="{FF2B5EF4-FFF2-40B4-BE49-F238E27FC236}">
                <a16:creationId xmlns:a16="http://schemas.microsoft.com/office/drawing/2014/main" id="{06B87053-0B15-4861-9CB4-D946F1DB72B0}"/>
              </a:ext>
            </a:extLst>
          </p:cNvPr>
          <p:cNvCxnSpPr>
            <a:cxnSpLocks/>
          </p:cNvCxnSpPr>
          <p:nvPr userDrawn="1"/>
        </p:nvCxnSpPr>
        <p:spPr bwMode="white">
          <a:xfrm flipH="1">
            <a:off x="9188878" y="1585439"/>
            <a:ext cx="2595600" cy="0"/>
          </a:xfrm>
          <a:prstGeom prst="line">
            <a:avLst/>
          </a:prstGeom>
          <a:noFill/>
          <a:ln w="12700" cap="flat" cmpd="sng" algn="ctr">
            <a:solidFill>
              <a:srgbClr val="328DFF"/>
            </a:solidFill>
            <a:prstDash val="solid"/>
            <a:miter lim="800000"/>
          </a:ln>
          <a:effectLst/>
        </p:spPr>
      </p:cxnSp>
      <p:sp>
        <p:nvSpPr>
          <p:cNvPr id="78" name="Picture Placeholder 2">
            <a:extLst>
              <a:ext uri="{FF2B5EF4-FFF2-40B4-BE49-F238E27FC236}">
                <a16:creationId xmlns:a16="http://schemas.microsoft.com/office/drawing/2014/main" id="{A3B498B5-DD3A-4BF3-89B7-D438D2E7B6E8}"/>
              </a:ext>
            </a:extLst>
          </p:cNvPr>
          <p:cNvSpPr>
            <a:spLocks noGrp="1"/>
          </p:cNvSpPr>
          <p:nvPr>
            <p:ph type="pic" sz="quarter" idx="36" hasCustomPrompt="1"/>
          </p:nvPr>
        </p:nvSpPr>
        <p:spPr>
          <a:xfrm>
            <a:off x="10915650" y="1598284"/>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79" name="Text Placeholder 11">
            <a:extLst>
              <a:ext uri="{FF2B5EF4-FFF2-40B4-BE49-F238E27FC236}">
                <a16:creationId xmlns:a16="http://schemas.microsoft.com/office/drawing/2014/main" id="{DD276A85-5AAF-4715-9A98-82657CD1AEB7}"/>
              </a:ext>
            </a:extLst>
          </p:cNvPr>
          <p:cNvSpPr>
            <a:spLocks noGrp="1"/>
          </p:cNvSpPr>
          <p:nvPr>
            <p:ph type="body" sz="quarter" idx="37" hasCustomPrompt="1"/>
          </p:nvPr>
        </p:nvSpPr>
        <p:spPr>
          <a:xfrm>
            <a:off x="9312133" y="17357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80" name="Text Placeholder 11">
            <a:extLst>
              <a:ext uri="{FF2B5EF4-FFF2-40B4-BE49-F238E27FC236}">
                <a16:creationId xmlns:a16="http://schemas.microsoft.com/office/drawing/2014/main" id="{6859BEDF-F835-48D5-B8BF-64EBAC925EC1}"/>
              </a:ext>
            </a:extLst>
          </p:cNvPr>
          <p:cNvSpPr>
            <a:spLocks noGrp="1"/>
          </p:cNvSpPr>
          <p:nvPr>
            <p:ph type="body" sz="quarter" idx="38" hasCustomPrompt="1"/>
          </p:nvPr>
        </p:nvSpPr>
        <p:spPr>
          <a:xfrm>
            <a:off x="9312133" y="20965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81" name="Text Placeholder 11">
            <a:extLst>
              <a:ext uri="{FF2B5EF4-FFF2-40B4-BE49-F238E27FC236}">
                <a16:creationId xmlns:a16="http://schemas.microsoft.com/office/drawing/2014/main" id="{625043C7-429C-45E2-8CE4-C89C4D9CD356}"/>
              </a:ext>
            </a:extLst>
          </p:cNvPr>
          <p:cNvSpPr>
            <a:spLocks noGrp="1"/>
          </p:cNvSpPr>
          <p:nvPr>
            <p:ph type="body" sz="quarter" idx="39" hasCustomPrompt="1"/>
          </p:nvPr>
        </p:nvSpPr>
        <p:spPr>
          <a:xfrm>
            <a:off x="9321798" y="2733669"/>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82" name="Rectangle 81">
            <a:extLst>
              <a:ext uri="{FF2B5EF4-FFF2-40B4-BE49-F238E27FC236}">
                <a16:creationId xmlns:a16="http://schemas.microsoft.com/office/drawing/2014/main" id="{D5BEA3C7-12A0-418E-94E6-63B813CE04D9}"/>
              </a:ext>
            </a:extLst>
          </p:cNvPr>
          <p:cNvSpPr>
            <a:spLocks/>
          </p:cNvSpPr>
          <p:nvPr userDrawn="1"/>
        </p:nvSpPr>
        <p:spPr bwMode="auto">
          <a:xfrm>
            <a:off x="3332421" y="1585440"/>
            <a:ext cx="2596102" cy="2118396"/>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83" name="Straight Connector 82">
            <a:extLst>
              <a:ext uri="{FF2B5EF4-FFF2-40B4-BE49-F238E27FC236}">
                <a16:creationId xmlns:a16="http://schemas.microsoft.com/office/drawing/2014/main" id="{260CE87A-6079-4660-9653-9D3D29628680}"/>
              </a:ext>
            </a:extLst>
          </p:cNvPr>
          <p:cNvCxnSpPr>
            <a:cxnSpLocks/>
          </p:cNvCxnSpPr>
          <p:nvPr userDrawn="1"/>
        </p:nvCxnSpPr>
        <p:spPr bwMode="white">
          <a:xfrm flipH="1">
            <a:off x="3333339" y="3703837"/>
            <a:ext cx="2595600" cy="0"/>
          </a:xfrm>
          <a:prstGeom prst="line">
            <a:avLst/>
          </a:prstGeom>
          <a:noFill/>
          <a:ln w="57150" cap="flat" cmpd="sng" algn="ctr">
            <a:solidFill>
              <a:srgbClr val="328DFF"/>
            </a:solidFill>
            <a:prstDash val="solid"/>
            <a:miter lim="800000"/>
          </a:ln>
          <a:effectLst/>
        </p:spPr>
      </p:cxnSp>
      <p:cxnSp>
        <p:nvCxnSpPr>
          <p:cNvPr id="84" name="Straight Connector 83">
            <a:extLst>
              <a:ext uri="{FF2B5EF4-FFF2-40B4-BE49-F238E27FC236}">
                <a16:creationId xmlns:a16="http://schemas.microsoft.com/office/drawing/2014/main" id="{28531D67-4353-4D26-B86A-D7ABE36A45EE}"/>
              </a:ext>
            </a:extLst>
          </p:cNvPr>
          <p:cNvCxnSpPr>
            <a:cxnSpLocks/>
          </p:cNvCxnSpPr>
          <p:nvPr userDrawn="1"/>
        </p:nvCxnSpPr>
        <p:spPr bwMode="white">
          <a:xfrm flipH="1">
            <a:off x="3333339" y="1585439"/>
            <a:ext cx="2595600" cy="0"/>
          </a:xfrm>
          <a:prstGeom prst="line">
            <a:avLst/>
          </a:prstGeom>
          <a:noFill/>
          <a:ln w="12700" cap="flat" cmpd="sng" algn="ctr">
            <a:solidFill>
              <a:srgbClr val="328DFF"/>
            </a:solidFill>
            <a:prstDash val="solid"/>
            <a:miter lim="800000"/>
          </a:ln>
          <a:effectLst/>
        </p:spPr>
      </p:cxnSp>
      <p:sp>
        <p:nvSpPr>
          <p:cNvPr id="85" name="Picture Placeholder 2">
            <a:extLst>
              <a:ext uri="{FF2B5EF4-FFF2-40B4-BE49-F238E27FC236}">
                <a16:creationId xmlns:a16="http://schemas.microsoft.com/office/drawing/2014/main" id="{3270D8A4-8E4C-4E0B-B88B-F60502E4AAEF}"/>
              </a:ext>
            </a:extLst>
          </p:cNvPr>
          <p:cNvSpPr>
            <a:spLocks noGrp="1"/>
          </p:cNvSpPr>
          <p:nvPr>
            <p:ph type="pic" sz="quarter" idx="40" hasCustomPrompt="1"/>
          </p:nvPr>
        </p:nvSpPr>
        <p:spPr>
          <a:xfrm>
            <a:off x="5060111" y="1598284"/>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86" name="Text Placeholder 11">
            <a:extLst>
              <a:ext uri="{FF2B5EF4-FFF2-40B4-BE49-F238E27FC236}">
                <a16:creationId xmlns:a16="http://schemas.microsoft.com/office/drawing/2014/main" id="{F3628D87-3E15-4E33-939D-A2A8874C4CA2}"/>
              </a:ext>
            </a:extLst>
          </p:cNvPr>
          <p:cNvSpPr>
            <a:spLocks noGrp="1"/>
          </p:cNvSpPr>
          <p:nvPr>
            <p:ph type="body" sz="quarter" idx="41" hasCustomPrompt="1"/>
          </p:nvPr>
        </p:nvSpPr>
        <p:spPr>
          <a:xfrm>
            <a:off x="3456594" y="17357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87" name="Text Placeholder 11">
            <a:extLst>
              <a:ext uri="{FF2B5EF4-FFF2-40B4-BE49-F238E27FC236}">
                <a16:creationId xmlns:a16="http://schemas.microsoft.com/office/drawing/2014/main" id="{B1109B06-6910-4247-9178-C86CEB4423CB}"/>
              </a:ext>
            </a:extLst>
          </p:cNvPr>
          <p:cNvSpPr>
            <a:spLocks noGrp="1"/>
          </p:cNvSpPr>
          <p:nvPr>
            <p:ph type="body" sz="quarter" idx="42" hasCustomPrompt="1"/>
          </p:nvPr>
        </p:nvSpPr>
        <p:spPr>
          <a:xfrm>
            <a:off x="3456594" y="20965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88" name="Text Placeholder 11">
            <a:extLst>
              <a:ext uri="{FF2B5EF4-FFF2-40B4-BE49-F238E27FC236}">
                <a16:creationId xmlns:a16="http://schemas.microsoft.com/office/drawing/2014/main" id="{31AF7F29-9A7B-4A75-BF75-18901EED123C}"/>
              </a:ext>
            </a:extLst>
          </p:cNvPr>
          <p:cNvSpPr>
            <a:spLocks noGrp="1"/>
          </p:cNvSpPr>
          <p:nvPr>
            <p:ph type="body" sz="quarter" idx="43" hasCustomPrompt="1"/>
          </p:nvPr>
        </p:nvSpPr>
        <p:spPr>
          <a:xfrm>
            <a:off x="3466259" y="2733669"/>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89" name="Rectangle 88">
            <a:extLst>
              <a:ext uri="{FF2B5EF4-FFF2-40B4-BE49-F238E27FC236}">
                <a16:creationId xmlns:a16="http://schemas.microsoft.com/office/drawing/2014/main" id="{3B7DD125-F2C1-45CB-B2D9-F46BE174110E}"/>
              </a:ext>
            </a:extLst>
          </p:cNvPr>
          <p:cNvSpPr>
            <a:spLocks/>
          </p:cNvSpPr>
          <p:nvPr userDrawn="1"/>
        </p:nvSpPr>
        <p:spPr bwMode="auto">
          <a:xfrm>
            <a:off x="6260190" y="1585440"/>
            <a:ext cx="2596102" cy="2118396"/>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90" name="Straight Connector 89">
            <a:extLst>
              <a:ext uri="{FF2B5EF4-FFF2-40B4-BE49-F238E27FC236}">
                <a16:creationId xmlns:a16="http://schemas.microsoft.com/office/drawing/2014/main" id="{4BBA49B9-F887-4512-A41A-E09FA02E8808}"/>
              </a:ext>
            </a:extLst>
          </p:cNvPr>
          <p:cNvCxnSpPr>
            <a:cxnSpLocks/>
          </p:cNvCxnSpPr>
          <p:nvPr userDrawn="1"/>
        </p:nvCxnSpPr>
        <p:spPr bwMode="white">
          <a:xfrm flipH="1">
            <a:off x="6261108" y="3703837"/>
            <a:ext cx="2595600" cy="0"/>
          </a:xfrm>
          <a:prstGeom prst="line">
            <a:avLst/>
          </a:prstGeom>
          <a:noFill/>
          <a:ln w="57150" cap="flat" cmpd="sng" algn="ctr">
            <a:solidFill>
              <a:srgbClr val="328DFF"/>
            </a:solidFill>
            <a:prstDash val="solid"/>
            <a:miter lim="800000"/>
          </a:ln>
          <a:effectLst/>
        </p:spPr>
      </p:cxnSp>
      <p:cxnSp>
        <p:nvCxnSpPr>
          <p:cNvPr id="91" name="Straight Connector 90">
            <a:extLst>
              <a:ext uri="{FF2B5EF4-FFF2-40B4-BE49-F238E27FC236}">
                <a16:creationId xmlns:a16="http://schemas.microsoft.com/office/drawing/2014/main" id="{E41C0090-31DB-49CE-BCE9-D9C0AF2BF0CB}"/>
              </a:ext>
            </a:extLst>
          </p:cNvPr>
          <p:cNvCxnSpPr>
            <a:cxnSpLocks/>
          </p:cNvCxnSpPr>
          <p:nvPr userDrawn="1"/>
        </p:nvCxnSpPr>
        <p:spPr bwMode="white">
          <a:xfrm flipH="1">
            <a:off x="6261108" y="1585439"/>
            <a:ext cx="2595600" cy="0"/>
          </a:xfrm>
          <a:prstGeom prst="line">
            <a:avLst/>
          </a:prstGeom>
          <a:noFill/>
          <a:ln w="12700" cap="flat" cmpd="sng" algn="ctr">
            <a:solidFill>
              <a:srgbClr val="328DFF"/>
            </a:solidFill>
            <a:prstDash val="solid"/>
            <a:miter lim="800000"/>
          </a:ln>
          <a:effectLst/>
        </p:spPr>
      </p:cxnSp>
      <p:sp>
        <p:nvSpPr>
          <p:cNvPr id="92" name="Picture Placeholder 2">
            <a:extLst>
              <a:ext uri="{FF2B5EF4-FFF2-40B4-BE49-F238E27FC236}">
                <a16:creationId xmlns:a16="http://schemas.microsoft.com/office/drawing/2014/main" id="{09F756CA-2470-4BEF-9563-2E2B78BCAB6F}"/>
              </a:ext>
            </a:extLst>
          </p:cNvPr>
          <p:cNvSpPr>
            <a:spLocks noGrp="1"/>
          </p:cNvSpPr>
          <p:nvPr>
            <p:ph type="pic" sz="quarter" idx="44" hasCustomPrompt="1"/>
          </p:nvPr>
        </p:nvSpPr>
        <p:spPr>
          <a:xfrm>
            <a:off x="7987880" y="1598284"/>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93" name="Text Placeholder 11">
            <a:extLst>
              <a:ext uri="{FF2B5EF4-FFF2-40B4-BE49-F238E27FC236}">
                <a16:creationId xmlns:a16="http://schemas.microsoft.com/office/drawing/2014/main" id="{69322820-27A7-438D-9EA1-5ECD76FCF436}"/>
              </a:ext>
            </a:extLst>
          </p:cNvPr>
          <p:cNvSpPr>
            <a:spLocks noGrp="1"/>
          </p:cNvSpPr>
          <p:nvPr>
            <p:ph type="body" sz="quarter" idx="45" hasCustomPrompt="1"/>
          </p:nvPr>
        </p:nvSpPr>
        <p:spPr>
          <a:xfrm>
            <a:off x="6384363" y="17357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94" name="Text Placeholder 11">
            <a:extLst>
              <a:ext uri="{FF2B5EF4-FFF2-40B4-BE49-F238E27FC236}">
                <a16:creationId xmlns:a16="http://schemas.microsoft.com/office/drawing/2014/main" id="{18E8C807-86BB-4505-AB95-C3FC52E038A8}"/>
              </a:ext>
            </a:extLst>
          </p:cNvPr>
          <p:cNvSpPr>
            <a:spLocks noGrp="1"/>
          </p:cNvSpPr>
          <p:nvPr>
            <p:ph type="body" sz="quarter" idx="46" hasCustomPrompt="1"/>
          </p:nvPr>
        </p:nvSpPr>
        <p:spPr>
          <a:xfrm>
            <a:off x="6384363" y="20965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95" name="Text Placeholder 11">
            <a:extLst>
              <a:ext uri="{FF2B5EF4-FFF2-40B4-BE49-F238E27FC236}">
                <a16:creationId xmlns:a16="http://schemas.microsoft.com/office/drawing/2014/main" id="{C1E961EB-3D23-425A-A037-45BE36491C78}"/>
              </a:ext>
            </a:extLst>
          </p:cNvPr>
          <p:cNvSpPr>
            <a:spLocks noGrp="1"/>
          </p:cNvSpPr>
          <p:nvPr>
            <p:ph type="body" sz="quarter" idx="47" hasCustomPrompt="1"/>
          </p:nvPr>
        </p:nvSpPr>
        <p:spPr>
          <a:xfrm>
            <a:off x="6394028" y="2733669"/>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66" name="Rectangle 65">
            <a:extLst>
              <a:ext uri="{FF2B5EF4-FFF2-40B4-BE49-F238E27FC236}">
                <a16:creationId xmlns:a16="http://schemas.microsoft.com/office/drawing/2014/main" id="{FC29C5DA-F5B9-4039-8FAB-B41CFF60895D}"/>
              </a:ext>
            </a:extLst>
          </p:cNvPr>
          <p:cNvSpPr>
            <a:spLocks/>
          </p:cNvSpPr>
          <p:nvPr userDrawn="1"/>
        </p:nvSpPr>
        <p:spPr bwMode="auto">
          <a:xfrm>
            <a:off x="407937" y="3915322"/>
            <a:ext cx="2596102" cy="2118396"/>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67" name="Straight Connector 66">
            <a:extLst>
              <a:ext uri="{FF2B5EF4-FFF2-40B4-BE49-F238E27FC236}">
                <a16:creationId xmlns:a16="http://schemas.microsoft.com/office/drawing/2014/main" id="{BF2B61E4-0050-4C01-A3C9-02033897442C}"/>
              </a:ext>
            </a:extLst>
          </p:cNvPr>
          <p:cNvCxnSpPr>
            <a:cxnSpLocks/>
          </p:cNvCxnSpPr>
          <p:nvPr userDrawn="1"/>
        </p:nvCxnSpPr>
        <p:spPr bwMode="white">
          <a:xfrm flipH="1">
            <a:off x="408855" y="6033719"/>
            <a:ext cx="2595600" cy="0"/>
          </a:xfrm>
          <a:prstGeom prst="line">
            <a:avLst/>
          </a:prstGeom>
          <a:noFill/>
          <a:ln w="57150" cap="flat" cmpd="sng" algn="ctr">
            <a:solidFill>
              <a:srgbClr val="328DFF"/>
            </a:solidFill>
            <a:prstDash val="solid"/>
            <a:miter lim="800000"/>
          </a:ln>
          <a:effectLst/>
        </p:spPr>
      </p:cxnSp>
      <p:cxnSp>
        <p:nvCxnSpPr>
          <p:cNvPr id="68" name="Straight Connector 67">
            <a:extLst>
              <a:ext uri="{FF2B5EF4-FFF2-40B4-BE49-F238E27FC236}">
                <a16:creationId xmlns:a16="http://schemas.microsoft.com/office/drawing/2014/main" id="{F4538794-17B3-41CD-81A1-BBA7967DA78F}"/>
              </a:ext>
            </a:extLst>
          </p:cNvPr>
          <p:cNvCxnSpPr>
            <a:cxnSpLocks/>
          </p:cNvCxnSpPr>
          <p:nvPr userDrawn="1"/>
        </p:nvCxnSpPr>
        <p:spPr bwMode="white">
          <a:xfrm flipH="1">
            <a:off x="408855" y="3915321"/>
            <a:ext cx="2595600" cy="0"/>
          </a:xfrm>
          <a:prstGeom prst="line">
            <a:avLst/>
          </a:prstGeom>
          <a:noFill/>
          <a:ln w="12700" cap="flat" cmpd="sng" algn="ctr">
            <a:solidFill>
              <a:srgbClr val="328DFF"/>
            </a:solidFill>
            <a:prstDash val="solid"/>
            <a:miter lim="800000"/>
          </a:ln>
          <a:effectLst/>
        </p:spPr>
      </p:cxnSp>
      <p:sp>
        <p:nvSpPr>
          <p:cNvPr id="69" name="Picture Placeholder 2">
            <a:extLst>
              <a:ext uri="{FF2B5EF4-FFF2-40B4-BE49-F238E27FC236}">
                <a16:creationId xmlns:a16="http://schemas.microsoft.com/office/drawing/2014/main" id="{761F3D3B-E817-4785-A79A-F447FBDC17CD}"/>
              </a:ext>
            </a:extLst>
          </p:cNvPr>
          <p:cNvSpPr>
            <a:spLocks noGrp="1"/>
          </p:cNvSpPr>
          <p:nvPr>
            <p:ph type="pic" sz="quarter" idx="48" hasCustomPrompt="1"/>
          </p:nvPr>
        </p:nvSpPr>
        <p:spPr>
          <a:xfrm>
            <a:off x="2135627" y="3928166"/>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70" name="Text Placeholder 11">
            <a:extLst>
              <a:ext uri="{FF2B5EF4-FFF2-40B4-BE49-F238E27FC236}">
                <a16:creationId xmlns:a16="http://schemas.microsoft.com/office/drawing/2014/main" id="{54B3251E-086F-4263-8DCF-4CEDE07E14B7}"/>
              </a:ext>
            </a:extLst>
          </p:cNvPr>
          <p:cNvSpPr>
            <a:spLocks noGrp="1"/>
          </p:cNvSpPr>
          <p:nvPr>
            <p:ph type="body" sz="quarter" idx="49" hasCustomPrompt="1"/>
          </p:nvPr>
        </p:nvSpPr>
        <p:spPr>
          <a:xfrm>
            <a:off x="532110" y="4065630"/>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71" name="Text Placeholder 11">
            <a:extLst>
              <a:ext uri="{FF2B5EF4-FFF2-40B4-BE49-F238E27FC236}">
                <a16:creationId xmlns:a16="http://schemas.microsoft.com/office/drawing/2014/main" id="{B565E5ED-4655-4E09-BA2F-67DE8A3DF295}"/>
              </a:ext>
            </a:extLst>
          </p:cNvPr>
          <p:cNvSpPr>
            <a:spLocks noGrp="1"/>
          </p:cNvSpPr>
          <p:nvPr>
            <p:ph type="body" sz="quarter" idx="50" hasCustomPrompt="1"/>
          </p:nvPr>
        </p:nvSpPr>
        <p:spPr>
          <a:xfrm>
            <a:off x="532110" y="4426395"/>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72" name="Text Placeholder 11">
            <a:extLst>
              <a:ext uri="{FF2B5EF4-FFF2-40B4-BE49-F238E27FC236}">
                <a16:creationId xmlns:a16="http://schemas.microsoft.com/office/drawing/2014/main" id="{8AB96C0B-C8EF-4600-9DDF-B3F8450986E6}"/>
              </a:ext>
            </a:extLst>
          </p:cNvPr>
          <p:cNvSpPr>
            <a:spLocks noGrp="1"/>
          </p:cNvSpPr>
          <p:nvPr>
            <p:ph type="body" sz="quarter" idx="51" hasCustomPrompt="1"/>
          </p:nvPr>
        </p:nvSpPr>
        <p:spPr>
          <a:xfrm>
            <a:off x="541775" y="5063551"/>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five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3" name="Rectangle 72">
            <a:extLst>
              <a:ext uri="{FF2B5EF4-FFF2-40B4-BE49-F238E27FC236}">
                <a16:creationId xmlns:a16="http://schemas.microsoft.com/office/drawing/2014/main" id="{26A80F7F-793B-4358-B665-E496119AF943}"/>
              </a:ext>
            </a:extLst>
          </p:cNvPr>
          <p:cNvSpPr>
            <a:spLocks/>
          </p:cNvSpPr>
          <p:nvPr userDrawn="1"/>
        </p:nvSpPr>
        <p:spPr bwMode="auto">
          <a:xfrm>
            <a:off x="9187959" y="3915322"/>
            <a:ext cx="2596102" cy="2118396"/>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74" name="Straight Connector 73">
            <a:extLst>
              <a:ext uri="{FF2B5EF4-FFF2-40B4-BE49-F238E27FC236}">
                <a16:creationId xmlns:a16="http://schemas.microsoft.com/office/drawing/2014/main" id="{6B2F9179-7A45-4FB5-B9F9-DDFCC6A38CA3}"/>
              </a:ext>
            </a:extLst>
          </p:cNvPr>
          <p:cNvCxnSpPr>
            <a:cxnSpLocks/>
          </p:cNvCxnSpPr>
          <p:nvPr userDrawn="1"/>
        </p:nvCxnSpPr>
        <p:spPr bwMode="white">
          <a:xfrm flipH="1">
            <a:off x="9188877" y="6033719"/>
            <a:ext cx="2595600" cy="0"/>
          </a:xfrm>
          <a:prstGeom prst="line">
            <a:avLst/>
          </a:prstGeom>
          <a:noFill/>
          <a:ln w="57150" cap="flat" cmpd="sng" algn="ctr">
            <a:solidFill>
              <a:srgbClr val="328DFF"/>
            </a:solidFill>
            <a:prstDash val="solid"/>
            <a:miter lim="800000"/>
          </a:ln>
          <a:effectLst/>
        </p:spPr>
      </p:cxnSp>
      <p:cxnSp>
        <p:nvCxnSpPr>
          <p:cNvPr id="96" name="Straight Connector 95">
            <a:extLst>
              <a:ext uri="{FF2B5EF4-FFF2-40B4-BE49-F238E27FC236}">
                <a16:creationId xmlns:a16="http://schemas.microsoft.com/office/drawing/2014/main" id="{617D7ED7-E588-4E48-A268-84A4B8E0F92E}"/>
              </a:ext>
            </a:extLst>
          </p:cNvPr>
          <p:cNvCxnSpPr>
            <a:cxnSpLocks/>
          </p:cNvCxnSpPr>
          <p:nvPr userDrawn="1"/>
        </p:nvCxnSpPr>
        <p:spPr bwMode="white">
          <a:xfrm flipH="1">
            <a:off x="9188877" y="3915321"/>
            <a:ext cx="2595600" cy="0"/>
          </a:xfrm>
          <a:prstGeom prst="line">
            <a:avLst/>
          </a:prstGeom>
          <a:noFill/>
          <a:ln w="12700" cap="flat" cmpd="sng" algn="ctr">
            <a:solidFill>
              <a:srgbClr val="328DFF"/>
            </a:solidFill>
            <a:prstDash val="solid"/>
            <a:miter lim="800000"/>
          </a:ln>
          <a:effectLst/>
        </p:spPr>
      </p:cxnSp>
      <p:sp>
        <p:nvSpPr>
          <p:cNvPr id="97" name="Picture Placeholder 2">
            <a:extLst>
              <a:ext uri="{FF2B5EF4-FFF2-40B4-BE49-F238E27FC236}">
                <a16:creationId xmlns:a16="http://schemas.microsoft.com/office/drawing/2014/main" id="{0C890FC3-5197-4102-878E-FB9649C11184}"/>
              </a:ext>
            </a:extLst>
          </p:cNvPr>
          <p:cNvSpPr>
            <a:spLocks noGrp="1"/>
          </p:cNvSpPr>
          <p:nvPr>
            <p:ph type="pic" sz="quarter" idx="52" hasCustomPrompt="1"/>
          </p:nvPr>
        </p:nvSpPr>
        <p:spPr>
          <a:xfrm>
            <a:off x="10915649" y="3928166"/>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98" name="Text Placeholder 11">
            <a:extLst>
              <a:ext uri="{FF2B5EF4-FFF2-40B4-BE49-F238E27FC236}">
                <a16:creationId xmlns:a16="http://schemas.microsoft.com/office/drawing/2014/main" id="{4ED42E45-5A49-4AFE-8A43-35901F309747}"/>
              </a:ext>
            </a:extLst>
          </p:cNvPr>
          <p:cNvSpPr>
            <a:spLocks noGrp="1"/>
          </p:cNvSpPr>
          <p:nvPr>
            <p:ph type="body" sz="quarter" idx="53" hasCustomPrompt="1"/>
          </p:nvPr>
        </p:nvSpPr>
        <p:spPr>
          <a:xfrm>
            <a:off x="9312132" y="4065630"/>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99" name="Text Placeholder 11">
            <a:extLst>
              <a:ext uri="{FF2B5EF4-FFF2-40B4-BE49-F238E27FC236}">
                <a16:creationId xmlns:a16="http://schemas.microsoft.com/office/drawing/2014/main" id="{C00F627D-052F-4AB8-8336-47A2F454AA3A}"/>
              </a:ext>
            </a:extLst>
          </p:cNvPr>
          <p:cNvSpPr>
            <a:spLocks noGrp="1"/>
          </p:cNvSpPr>
          <p:nvPr>
            <p:ph type="body" sz="quarter" idx="54" hasCustomPrompt="1"/>
          </p:nvPr>
        </p:nvSpPr>
        <p:spPr>
          <a:xfrm>
            <a:off x="9312132" y="4426395"/>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100" name="Text Placeholder 11">
            <a:extLst>
              <a:ext uri="{FF2B5EF4-FFF2-40B4-BE49-F238E27FC236}">
                <a16:creationId xmlns:a16="http://schemas.microsoft.com/office/drawing/2014/main" id="{F2FA4B60-BFC6-44A0-9167-EA9C6E23A3C0}"/>
              </a:ext>
            </a:extLst>
          </p:cNvPr>
          <p:cNvSpPr>
            <a:spLocks noGrp="1"/>
          </p:cNvSpPr>
          <p:nvPr>
            <p:ph type="body" sz="quarter" idx="55" hasCustomPrompt="1"/>
          </p:nvPr>
        </p:nvSpPr>
        <p:spPr>
          <a:xfrm>
            <a:off x="9321797" y="5063551"/>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eight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01" name="Rectangle 100">
            <a:extLst>
              <a:ext uri="{FF2B5EF4-FFF2-40B4-BE49-F238E27FC236}">
                <a16:creationId xmlns:a16="http://schemas.microsoft.com/office/drawing/2014/main" id="{251947AB-1513-4EE9-8A86-C81296C6AAD5}"/>
              </a:ext>
            </a:extLst>
          </p:cNvPr>
          <p:cNvSpPr>
            <a:spLocks/>
          </p:cNvSpPr>
          <p:nvPr userDrawn="1"/>
        </p:nvSpPr>
        <p:spPr bwMode="auto">
          <a:xfrm>
            <a:off x="3332420" y="3915322"/>
            <a:ext cx="2596102" cy="2118396"/>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102" name="Straight Connector 101">
            <a:extLst>
              <a:ext uri="{FF2B5EF4-FFF2-40B4-BE49-F238E27FC236}">
                <a16:creationId xmlns:a16="http://schemas.microsoft.com/office/drawing/2014/main" id="{2EBE35BB-B387-4501-A5CC-920EAE3F8100}"/>
              </a:ext>
            </a:extLst>
          </p:cNvPr>
          <p:cNvCxnSpPr>
            <a:cxnSpLocks/>
          </p:cNvCxnSpPr>
          <p:nvPr userDrawn="1"/>
        </p:nvCxnSpPr>
        <p:spPr bwMode="white">
          <a:xfrm flipH="1">
            <a:off x="3333338" y="6033719"/>
            <a:ext cx="2595600" cy="0"/>
          </a:xfrm>
          <a:prstGeom prst="line">
            <a:avLst/>
          </a:prstGeom>
          <a:noFill/>
          <a:ln w="57150" cap="flat" cmpd="sng" algn="ctr">
            <a:solidFill>
              <a:srgbClr val="328DFF"/>
            </a:solidFill>
            <a:prstDash val="solid"/>
            <a:miter lim="800000"/>
          </a:ln>
          <a:effectLst/>
        </p:spPr>
      </p:cxnSp>
      <p:cxnSp>
        <p:nvCxnSpPr>
          <p:cNvPr id="103" name="Straight Connector 102">
            <a:extLst>
              <a:ext uri="{FF2B5EF4-FFF2-40B4-BE49-F238E27FC236}">
                <a16:creationId xmlns:a16="http://schemas.microsoft.com/office/drawing/2014/main" id="{BFF513D0-A379-4F5B-B53A-2BB0C696ED35}"/>
              </a:ext>
            </a:extLst>
          </p:cNvPr>
          <p:cNvCxnSpPr>
            <a:cxnSpLocks/>
          </p:cNvCxnSpPr>
          <p:nvPr userDrawn="1"/>
        </p:nvCxnSpPr>
        <p:spPr bwMode="white">
          <a:xfrm flipH="1">
            <a:off x="3333338" y="3915321"/>
            <a:ext cx="2595600" cy="0"/>
          </a:xfrm>
          <a:prstGeom prst="line">
            <a:avLst/>
          </a:prstGeom>
          <a:noFill/>
          <a:ln w="12700" cap="flat" cmpd="sng" algn="ctr">
            <a:solidFill>
              <a:srgbClr val="328DFF"/>
            </a:solidFill>
            <a:prstDash val="solid"/>
            <a:miter lim="800000"/>
          </a:ln>
          <a:effectLst/>
        </p:spPr>
      </p:cxnSp>
      <p:sp>
        <p:nvSpPr>
          <p:cNvPr id="104" name="Picture Placeholder 2">
            <a:extLst>
              <a:ext uri="{FF2B5EF4-FFF2-40B4-BE49-F238E27FC236}">
                <a16:creationId xmlns:a16="http://schemas.microsoft.com/office/drawing/2014/main" id="{F4E5B435-F527-49EC-AD62-D5C250B34241}"/>
              </a:ext>
            </a:extLst>
          </p:cNvPr>
          <p:cNvSpPr>
            <a:spLocks noGrp="1"/>
          </p:cNvSpPr>
          <p:nvPr>
            <p:ph type="pic" sz="quarter" idx="56" hasCustomPrompt="1"/>
          </p:nvPr>
        </p:nvSpPr>
        <p:spPr>
          <a:xfrm>
            <a:off x="5060110" y="3928166"/>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105" name="Text Placeholder 11">
            <a:extLst>
              <a:ext uri="{FF2B5EF4-FFF2-40B4-BE49-F238E27FC236}">
                <a16:creationId xmlns:a16="http://schemas.microsoft.com/office/drawing/2014/main" id="{7A840617-93B9-466C-A233-75764FF189E1}"/>
              </a:ext>
            </a:extLst>
          </p:cNvPr>
          <p:cNvSpPr>
            <a:spLocks noGrp="1"/>
          </p:cNvSpPr>
          <p:nvPr>
            <p:ph type="body" sz="quarter" idx="57" hasCustomPrompt="1"/>
          </p:nvPr>
        </p:nvSpPr>
        <p:spPr>
          <a:xfrm>
            <a:off x="3456593" y="4065630"/>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106" name="Text Placeholder 11">
            <a:extLst>
              <a:ext uri="{FF2B5EF4-FFF2-40B4-BE49-F238E27FC236}">
                <a16:creationId xmlns:a16="http://schemas.microsoft.com/office/drawing/2014/main" id="{79640991-7A8D-4E73-92CC-EFB3A724FF95}"/>
              </a:ext>
            </a:extLst>
          </p:cNvPr>
          <p:cNvSpPr>
            <a:spLocks noGrp="1"/>
          </p:cNvSpPr>
          <p:nvPr>
            <p:ph type="body" sz="quarter" idx="58" hasCustomPrompt="1"/>
          </p:nvPr>
        </p:nvSpPr>
        <p:spPr>
          <a:xfrm>
            <a:off x="3456593" y="4426395"/>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107" name="Text Placeholder 11">
            <a:extLst>
              <a:ext uri="{FF2B5EF4-FFF2-40B4-BE49-F238E27FC236}">
                <a16:creationId xmlns:a16="http://schemas.microsoft.com/office/drawing/2014/main" id="{AE4F26FA-58B0-4D8E-B8D6-47721CFC079F}"/>
              </a:ext>
            </a:extLst>
          </p:cNvPr>
          <p:cNvSpPr>
            <a:spLocks noGrp="1"/>
          </p:cNvSpPr>
          <p:nvPr>
            <p:ph type="body" sz="quarter" idx="59" hasCustomPrompt="1"/>
          </p:nvPr>
        </p:nvSpPr>
        <p:spPr>
          <a:xfrm>
            <a:off x="3466258" y="5063551"/>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six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08" name="Rectangle 107">
            <a:extLst>
              <a:ext uri="{FF2B5EF4-FFF2-40B4-BE49-F238E27FC236}">
                <a16:creationId xmlns:a16="http://schemas.microsoft.com/office/drawing/2014/main" id="{3BFC7960-3528-4B9C-A694-0B922CE30239}"/>
              </a:ext>
            </a:extLst>
          </p:cNvPr>
          <p:cNvSpPr>
            <a:spLocks/>
          </p:cNvSpPr>
          <p:nvPr userDrawn="1"/>
        </p:nvSpPr>
        <p:spPr bwMode="auto">
          <a:xfrm>
            <a:off x="6260189" y="3915322"/>
            <a:ext cx="2596102" cy="2118396"/>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109" name="Straight Connector 108">
            <a:extLst>
              <a:ext uri="{FF2B5EF4-FFF2-40B4-BE49-F238E27FC236}">
                <a16:creationId xmlns:a16="http://schemas.microsoft.com/office/drawing/2014/main" id="{09528D60-564E-40AD-B62D-8AC096893535}"/>
              </a:ext>
            </a:extLst>
          </p:cNvPr>
          <p:cNvCxnSpPr>
            <a:cxnSpLocks/>
          </p:cNvCxnSpPr>
          <p:nvPr userDrawn="1"/>
        </p:nvCxnSpPr>
        <p:spPr bwMode="white">
          <a:xfrm flipH="1">
            <a:off x="6261107" y="6033719"/>
            <a:ext cx="2595600" cy="0"/>
          </a:xfrm>
          <a:prstGeom prst="line">
            <a:avLst/>
          </a:prstGeom>
          <a:noFill/>
          <a:ln w="57150" cap="flat" cmpd="sng" algn="ctr">
            <a:solidFill>
              <a:srgbClr val="328DFF"/>
            </a:solidFill>
            <a:prstDash val="solid"/>
            <a:miter lim="800000"/>
          </a:ln>
          <a:effectLst/>
        </p:spPr>
      </p:cxnSp>
      <p:cxnSp>
        <p:nvCxnSpPr>
          <p:cNvPr id="110" name="Straight Connector 109">
            <a:extLst>
              <a:ext uri="{FF2B5EF4-FFF2-40B4-BE49-F238E27FC236}">
                <a16:creationId xmlns:a16="http://schemas.microsoft.com/office/drawing/2014/main" id="{A73C3600-673C-4706-966F-FBF07B997449}"/>
              </a:ext>
            </a:extLst>
          </p:cNvPr>
          <p:cNvCxnSpPr>
            <a:cxnSpLocks/>
          </p:cNvCxnSpPr>
          <p:nvPr userDrawn="1"/>
        </p:nvCxnSpPr>
        <p:spPr bwMode="white">
          <a:xfrm flipH="1">
            <a:off x="6261107" y="3915321"/>
            <a:ext cx="2595600" cy="0"/>
          </a:xfrm>
          <a:prstGeom prst="line">
            <a:avLst/>
          </a:prstGeom>
          <a:noFill/>
          <a:ln w="12700" cap="flat" cmpd="sng" algn="ctr">
            <a:solidFill>
              <a:srgbClr val="328DFF"/>
            </a:solidFill>
            <a:prstDash val="solid"/>
            <a:miter lim="800000"/>
          </a:ln>
          <a:effectLst/>
        </p:spPr>
      </p:cxnSp>
      <p:sp>
        <p:nvSpPr>
          <p:cNvPr id="111" name="Picture Placeholder 2">
            <a:extLst>
              <a:ext uri="{FF2B5EF4-FFF2-40B4-BE49-F238E27FC236}">
                <a16:creationId xmlns:a16="http://schemas.microsoft.com/office/drawing/2014/main" id="{977241D9-5C4E-41DA-8C6A-FD3FFF4C96CA}"/>
              </a:ext>
            </a:extLst>
          </p:cNvPr>
          <p:cNvSpPr>
            <a:spLocks noGrp="1"/>
          </p:cNvSpPr>
          <p:nvPr>
            <p:ph type="pic" sz="quarter" idx="60" hasCustomPrompt="1"/>
          </p:nvPr>
        </p:nvSpPr>
        <p:spPr>
          <a:xfrm>
            <a:off x="7987879" y="3928166"/>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112" name="Text Placeholder 11">
            <a:extLst>
              <a:ext uri="{FF2B5EF4-FFF2-40B4-BE49-F238E27FC236}">
                <a16:creationId xmlns:a16="http://schemas.microsoft.com/office/drawing/2014/main" id="{55BC206C-6F53-4512-9715-5AF8040742ED}"/>
              </a:ext>
            </a:extLst>
          </p:cNvPr>
          <p:cNvSpPr>
            <a:spLocks noGrp="1"/>
          </p:cNvSpPr>
          <p:nvPr>
            <p:ph type="body" sz="quarter" idx="61" hasCustomPrompt="1"/>
          </p:nvPr>
        </p:nvSpPr>
        <p:spPr>
          <a:xfrm>
            <a:off x="6384362" y="4065630"/>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113" name="Text Placeholder 11">
            <a:extLst>
              <a:ext uri="{FF2B5EF4-FFF2-40B4-BE49-F238E27FC236}">
                <a16:creationId xmlns:a16="http://schemas.microsoft.com/office/drawing/2014/main" id="{8BCCCA2E-6047-4133-AE3F-75050F0ED72B}"/>
              </a:ext>
            </a:extLst>
          </p:cNvPr>
          <p:cNvSpPr>
            <a:spLocks noGrp="1"/>
          </p:cNvSpPr>
          <p:nvPr>
            <p:ph type="body" sz="quarter" idx="62" hasCustomPrompt="1"/>
          </p:nvPr>
        </p:nvSpPr>
        <p:spPr>
          <a:xfrm>
            <a:off x="6384362" y="4426395"/>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114" name="Text Placeholder 11">
            <a:extLst>
              <a:ext uri="{FF2B5EF4-FFF2-40B4-BE49-F238E27FC236}">
                <a16:creationId xmlns:a16="http://schemas.microsoft.com/office/drawing/2014/main" id="{973732BA-F465-4836-9056-4FC394923BDB}"/>
              </a:ext>
            </a:extLst>
          </p:cNvPr>
          <p:cNvSpPr>
            <a:spLocks noGrp="1"/>
          </p:cNvSpPr>
          <p:nvPr>
            <p:ph type="body" sz="quarter" idx="63" hasCustomPrompt="1"/>
          </p:nvPr>
        </p:nvSpPr>
        <p:spPr>
          <a:xfrm>
            <a:off x="6394027" y="5063551"/>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seven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268375297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lide Title Only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Title Only</a:t>
            </a:r>
            <a:endParaRPr lang="en-GB" dirty="0"/>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Tree>
    <p:extLst>
      <p:ext uri="{BB962C8B-B14F-4D97-AF65-F5344CB8AC3E}">
        <p14:creationId xmlns:p14="http://schemas.microsoft.com/office/powerpoint/2010/main" val="259120495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lide Title Only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Title Only</a:t>
            </a:r>
            <a:endParaRPr lang="en-GB" dirty="0"/>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Tree>
    <p:extLst>
      <p:ext uri="{BB962C8B-B14F-4D97-AF65-F5344CB8AC3E}">
        <p14:creationId xmlns:p14="http://schemas.microsoft.com/office/powerpoint/2010/main" val="166488071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lide Title Only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Title Only</a:t>
            </a:r>
            <a:endParaRPr lang="en-GB" dirty="0"/>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382408426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lide Title Only - Ligh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Title Only</a:t>
            </a:r>
            <a:endParaRPr lang="en-GB" dirty="0"/>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8" name="Picture 7" descr="Text, background pattern&#10;&#10;Description automatically generated">
            <a:extLst>
              <a:ext uri="{FF2B5EF4-FFF2-40B4-BE49-F238E27FC236}">
                <a16:creationId xmlns:a16="http://schemas.microsoft.com/office/drawing/2014/main" id="{D579CAE5-8517-4B56-88C2-C9E5CB2AAED5}"/>
              </a:ext>
            </a:extLst>
          </p:cNvPr>
          <p:cNvPicPr>
            <a:picLocks noChangeAspect="1"/>
          </p:cNvPicPr>
          <p:nvPr userDrawn="1"/>
        </p:nvPicPr>
        <p:blipFill rotWithShape="1">
          <a:blip r:embed="rId4">
            <a:alphaModFix amt="30000"/>
          </a:blip>
          <a:srcRect t="37922"/>
          <a:stretch/>
        </p:blipFill>
        <p:spPr>
          <a:xfrm>
            <a:off x="0" y="1181100"/>
            <a:ext cx="12192000" cy="4995871"/>
          </a:xfrm>
          <a:prstGeom prst="rect">
            <a:avLst/>
          </a:prstGeom>
        </p:spPr>
      </p:pic>
    </p:spTree>
    <p:extLst>
      <p:ext uri="{BB962C8B-B14F-4D97-AF65-F5344CB8AC3E}">
        <p14:creationId xmlns:p14="http://schemas.microsoft.com/office/powerpoint/2010/main" val="299114912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 Dark Wave with Foot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42585838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 Blue Gradient with Footer">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371332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Column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Text Only – Single Column</a:t>
            </a:r>
            <a:endParaRPr lang="en-GB" dirty="0"/>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bg1"/>
                </a:solidFill>
              </a:defRPr>
            </a:lvl1pPr>
            <a:lvl2pPr marL="180000">
              <a:buFont typeface="Arial" panose="020B0604020202020204" pitchFamily="34" charset="0"/>
              <a:buChar char="•"/>
              <a:defRPr sz="2400" b="0">
                <a:solidFill>
                  <a:schemeClr val="bg1"/>
                </a:solidFill>
              </a:defRPr>
            </a:lvl2pPr>
            <a:lvl3pPr marL="360000">
              <a:buFont typeface="Arial" panose="020B0604020202020204" pitchFamily="34" charset="0"/>
              <a:buChar char="•"/>
              <a:defRPr sz="2400" b="0">
                <a:solidFill>
                  <a:schemeClr val="bg1"/>
                </a:solidFill>
              </a:defRPr>
            </a:lvl3pPr>
            <a:lvl4pPr>
              <a:buSzPct val="100000"/>
              <a:buFont typeface="Arial" panose="020B0604020202020204" pitchFamily="34" charset="0"/>
              <a:buChar char="•"/>
              <a:defRPr sz="2400" b="0">
                <a:solidFill>
                  <a:schemeClr val="bg1"/>
                </a:solidFill>
              </a:defRPr>
            </a:lvl4pPr>
            <a:lvl5pPr>
              <a:buSzPct val="100000"/>
              <a:buFont typeface="Arial" panose="020B0604020202020204" pitchFamily="34" charset="0"/>
              <a:buChar char="•"/>
              <a:defRPr sz="2400" b="0">
                <a:solidFill>
                  <a:schemeClr val="bg1"/>
                </a:solidFill>
              </a:defRPr>
            </a:lvl5pPr>
          </a:lstStyle>
          <a:p>
            <a:pPr lvl="0"/>
            <a:r>
              <a:rPr lang="en-US" dirty="0"/>
              <a:t>Header copy 24pt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p>
        </p:txBody>
      </p:sp>
      <p:sp>
        <p:nvSpPr>
          <p:cNvPr id="23" name="Text Placeholder 11">
            <a:extLst>
              <a:ext uri="{FF2B5EF4-FFF2-40B4-BE49-F238E27FC236}">
                <a16:creationId xmlns:a16="http://schemas.microsoft.com/office/drawing/2014/main" id="{77AE2935-2883-487F-ADD3-C37C565CAEF4}"/>
              </a:ext>
            </a:extLst>
          </p:cNvPr>
          <p:cNvSpPr>
            <a:spLocks noGrp="1"/>
          </p:cNvSpPr>
          <p:nvPr>
            <p:ph type="body" sz="quarter" idx="15" hasCustomPrompt="1"/>
          </p:nvPr>
        </p:nvSpPr>
        <p:spPr>
          <a:xfrm>
            <a:off x="555734" y="3229691"/>
            <a:ext cx="1108053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67453997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 White with Footer">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85599392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lide Title Only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Title Only</a:t>
            </a:r>
            <a:endParaRPr lang="en-GB" dirty="0"/>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grpSp>
        <p:nvGrpSpPr>
          <p:cNvPr id="9" name="Group 8">
            <a:extLst>
              <a:ext uri="{FF2B5EF4-FFF2-40B4-BE49-F238E27FC236}">
                <a16:creationId xmlns:a16="http://schemas.microsoft.com/office/drawing/2014/main" id="{22DF1B4E-9542-48DE-9EA4-77653195DDDC}"/>
              </a:ext>
            </a:extLst>
          </p:cNvPr>
          <p:cNvGrpSpPr/>
          <p:nvPr userDrawn="1"/>
        </p:nvGrpSpPr>
        <p:grpSpPr>
          <a:xfrm>
            <a:off x="0" y="6230056"/>
            <a:ext cx="12192000" cy="627943"/>
            <a:chOff x="0" y="6230056"/>
            <a:chExt cx="12192000" cy="627943"/>
          </a:xfrm>
        </p:grpSpPr>
        <p:sp>
          <p:nvSpPr>
            <p:cNvPr id="10" name="Rectangle 9">
              <a:extLst>
                <a:ext uri="{FF2B5EF4-FFF2-40B4-BE49-F238E27FC236}">
                  <a16:creationId xmlns:a16="http://schemas.microsoft.com/office/drawing/2014/main" id="{87629847-EE43-400B-9C14-E20ABA27596D}"/>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TextBox 11">
              <a:extLst>
                <a:ext uri="{FF2B5EF4-FFF2-40B4-BE49-F238E27FC236}">
                  <a16:creationId xmlns:a16="http://schemas.microsoft.com/office/drawing/2014/main" id="{D215B6DA-6ADA-4819-9312-998298CE1FBE}"/>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13" name="Graphic 12">
              <a:extLst>
                <a:ext uri="{FF2B5EF4-FFF2-40B4-BE49-F238E27FC236}">
                  <a16:creationId xmlns:a16="http://schemas.microsoft.com/office/drawing/2014/main" id="{2F77C7EA-8F4C-4C69-880D-85E8AC7C1F0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19" name="Picture 18">
              <a:extLst>
                <a:ext uri="{FF2B5EF4-FFF2-40B4-BE49-F238E27FC236}">
                  <a16:creationId xmlns:a16="http://schemas.microsoft.com/office/drawing/2014/main" id="{AFF0ABEB-01AB-40EF-9F83-989AE1480E41}"/>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0" name="Straight Connector 19">
              <a:extLst>
                <a:ext uri="{FF2B5EF4-FFF2-40B4-BE49-F238E27FC236}">
                  <a16:creationId xmlns:a16="http://schemas.microsoft.com/office/drawing/2014/main" id="{8F4BA102-1590-45B8-B12D-477017996DE8}"/>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71198308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lide Title Only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Title Only</a:t>
            </a:r>
            <a:endParaRPr lang="en-GB" dirty="0"/>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grpSp>
        <p:nvGrpSpPr>
          <p:cNvPr id="9" name="Group 8">
            <a:extLst>
              <a:ext uri="{FF2B5EF4-FFF2-40B4-BE49-F238E27FC236}">
                <a16:creationId xmlns:a16="http://schemas.microsoft.com/office/drawing/2014/main" id="{D44CE251-71D3-4374-83C8-004862EEDD08}"/>
              </a:ext>
            </a:extLst>
          </p:cNvPr>
          <p:cNvGrpSpPr/>
          <p:nvPr userDrawn="1"/>
        </p:nvGrpSpPr>
        <p:grpSpPr>
          <a:xfrm>
            <a:off x="0" y="6230056"/>
            <a:ext cx="12192000" cy="627943"/>
            <a:chOff x="0" y="6230056"/>
            <a:chExt cx="12192000" cy="627943"/>
          </a:xfrm>
        </p:grpSpPr>
        <p:sp>
          <p:nvSpPr>
            <p:cNvPr id="10" name="Rectangle 9">
              <a:extLst>
                <a:ext uri="{FF2B5EF4-FFF2-40B4-BE49-F238E27FC236}">
                  <a16:creationId xmlns:a16="http://schemas.microsoft.com/office/drawing/2014/main" id="{89B5B676-6AF9-402D-B4C9-6EA394668C76}"/>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1" name="TextBox 10">
              <a:extLst>
                <a:ext uri="{FF2B5EF4-FFF2-40B4-BE49-F238E27FC236}">
                  <a16:creationId xmlns:a16="http://schemas.microsoft.com/office/drawing/2014/main" id="{31265D91-905C-428B-8BF5-120CE60841A5}"/>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13" name="Graphic 12">
              <a:extLst>
                <a:ext uri="{FF2B5EF4-FFF2-40B4-BE49-F238E27FC236}">
                  <a16:creationId xmlns:a16="http://schemas.microsoft.com/office/drawing/2014/main" id="{319E42B2-2663-4054-AD68-18D752BD054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19" name="Picture 18">
              <a:extLst>
                <a:ext uri="{FF2B5EF4-FFF2-40B4-BE49-F238E27FC236}">
                  <a16:creationId xmlns:a16="http://schemas.microsoft.com/office/drawing/2014/main" id="{449579BB-0553-4A11-A5D2-CAEFFC0EB534}"/>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0" name="Straight Connector 19">
              <a:extLst>
                <a:ext uri="{FF2B5EF4-FFF2-40B4-BE49-F238E27FC236}">
                  <a16:creationId xmlns:a16="http://schemas.microsoft.com/office/drawing/2014/main" id="{8CBF544A-28D2-4B86-93FB-2FDCFCE9E04A}"/>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57815222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lide Title Only - White">
    <p:spTree>
      <p:nvGrpSpPr>
        <p:cNvPr id="1" name=""/>
        <p:cNvGrpSpPr/>
        <p:nvPr/>
      </p:nvGrpSpPr>
      <p:grpSpPr>
        <a:xfrm>
          <a:off x="0" y="0"/>
          <a:ext cx="0" cy="0"/>
          <a:chOff x="0" y="0"/>
          <a:chExt cx="0" cy="0"/>
        </a:xfrm>
      </p:grpSpPr>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Title Only</a:t>
            </a:r>
            <a:endParaRPr lang="en-GB" dirty="0"/>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8" name="Group 7">
            <a:extLst>
              <a:ext uri="{FF2B5EF4-FFF2-40B4-BE49-F238E27FC236}">
                <a16:creationId xmlns:a16="http://schemas.microsoft.com/office/drawing/2014/main" id="{8F138131-6C79-4A26-81F0-E9425B367F9A}"/>
              </a:ext>
            </a:extLst>
          </p:cNvPr>
          <p:cNvGrpSpPr/>
          <p:nvPr userDrawn="1"/>
        </p:nvGrpSpPr>
        <p:grpSpPr>
          <a:xfrm>
            <a:off x="0" y="6230056"/>
            <a:ext cx="12192000" cy="627943"/>
            <a:chOff x="0" y="6230056"/>
            <a:chExt cx="12192000" cy="627943"/>
          </a:xfrm>
        </p:grpSpPr>
        <p:sp>
          <p:nvSpPr>
            <p:cNvPr id="9" name="Rectangle 8">
              <a:extLst>
                <a:ext uri="{FF2B5EF4-FFF2-40B4-BE49-F238E27FC236}">
                  <a16:creationId xmlns:a16="http://schemas.microsoft.com/office/drawing/2014/main" id="{6BE04D5B-B7AE-44FA-88B4-26AC5C6E3364}"/>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0" name="TextBox 9">
              <a:extLst>
                <a:ext uri="{FF2B5EF4-FFF2-40B4-BE49-F238E27FC236}">
                  <a16:creationId xmlns:a16="http://schemas.microsoft.com/office/drawing/2014/main" id="{8B266E99-D433-4BB0-9A87-FE5643D594F1}"/>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11" name="Graphic 10">
              <a:extLst>
                <a:ext uri="{FF2B5EF4-FFF2-40B4-BE49-F238E27FC236}">
                  <a16:creationId xmlns:a16="http://schemas.microsoft.com/office/drawing/2014/main" id="{8897DDE4-B01F-4C8D-BA70-7D29EE03EF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12" name="Picture 11">
              <a:extLst>
                <a:ext uri="{FF2B5EF4-FFF2-40B4-BE49-F238E27FC236}">
                  <a16:creationId xmlns:a16="http://schemas.microsoft.com/office/drawing/2014/main" id="{A4E34886-3BD7-4CC0-A7A6-566E0EE7DF73}"/>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13" name="Straight Connector 12">
              <a:extLst>
                <a:ext uri="{FF2B5EF4-FFF2-40B4-BE49-F238E27FC236}">
                  <a16:creationId xmlns:a16="http://schemas.microsoft.com/office/drawing/2014/main" id="{6B3A8263-57B0-41B3-B532-6109196AB5ED}"/>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60375111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lide Title Only - Light">
    <p:spTree>
      <p:nvGrpSpPr>
        <p:cNvPr id="1" name=""/>
        <p:cNvGrpSpPr/>
        <p:nvPr/>
      </p:nvGrpSpPr>
      <p:grpSpPr>
        <a:xfrm>
          <a:off x="0" y="0"/>
          <a:ext cx="0" cy="0"/>
          <a:chOff x="0" y="0"/>
          <a:chExt cx="0" cy="0"/>
        </a:xfrm>
      </p:grpSpPr>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Title Only</a:t>
            </a:r>
            <a:endParaRPr lang="en-GB" dirty="0"/>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8" name="Picture 7" descr="Text, background pattern&#10;&#10;Description automatically generated">
            <a:extLst>
              <a:ext uri="{FF2B5EF4-FFF2-40B4-BE49-F238E27FC236}">
                <a16:creationId xmlns:a16="http://schemas.microsoft.com/office/drawing/2014/main" id="{D579CAE5-8517-4B56-88C2-C9E5CB2AAED5}"/>
              </a:ext>
            </a:extLst>
          </p:cNvPr>
          <p:cNvPicPr>
            <a:picLocks noChangeAspect="1"/>
          </p:cNvPicPr>
          <p:nvPr userDrawn="1"/>
        </p:nvPicPr>
        <p:blipFill rotWithShape="1">
          <a:blip r:embed="rId2">
            <a:alphaModFix amt="30000"/>
          </a:blip>
          <a:srcRect t="37922"/>
          <a:stretch/>
        </p:blipFill>
        <p:spPr>
          <a:xfrm>
            <a:off x="0" y="1181100"/>
            <a:ext cx="12192000" cy="4995871"/>
          </a:xfrm>
          <a:prstGeom prst="rect">
            <a:avLst/>
          </a:prstGeom>
        </p:spPr>
      </p:pic>
      <p:grpSp>
        <p:nvGrpSpPr>
          <p:cNvPr id="9" name="Group 8">
            <a:extLst>
              <a:ext uri="{FF2B5EF4-FFF2-40B4-BE49-F238E27FC236}">
                <a16:creationId xmlns:a16="http://schemas.microsoft.com/office/drawing/2014/main" id="{ED78955A-7106-44F7-A59A-0142D09BFEA8}"/>
              </a:ext>
            </a:extLst>
          </p:cNvPr>
          <p:cNvGrpSpPr/>
          <p:nvPr userDrawn="1"/>
        </p:nvGrpSpPr>
        <p:grpSpPr>
          <a:xfrm>
            <a:off x="0" y="6230056"/>
            <a:ext cx="12192000" cy="627943"/>
            <a:chOff x="0" y="6230056"/>
            <a:chExt cx="12192000" cy="627943"/>
          </a:xfrm>
        </p:grpSpPr>
        <p:sp>
          <p:nvSpPr>
            <p:cNvPr id="10" name="Rectangle 9">
              <a:extLst>
                <a:ext uri="{FF2B5EF4-FFF2-40B4-BE49-F238E27FC236}">
                  <a16:creationId xmlns:a16="http://schemas.microsoft.com/office/drawing/2014/main" id="{67D81E2C-C715-4016-83E5-20218FC353FD}"/>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1" name="TextBox 10">
              <a:extLst>
                <a:ext uri="{FF2B5EF4-FFF2-40B4-BE49-F238E27FC236}">
                  <a16:creationId xmlns:a16="http://schemas.microsoft.com/office/drawing/2014/main" id="{6A663E00-FDCE-46C9-94BE-2F704B09C3ED}"/>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12" name="Graphic 11">
              <a:extLst>
                <a:ext uri="{FF2B5EF4-FFF2-40B4-BE49-F238E27FC236}">
                  <a16:creationId xmlns:a16="http://schemas.microsoft.com/office/drawing/2014/main" id="{5A6B3E43-2D6A-49DD-A407-105251EEFE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13" name="Picture 12">
              <a:extLst>
                <a:ext uri="{FF2B5EF4-FFF2-40B4-BE49-F238E27FC236}">
                  <a16:creationId xmlns:a16="http://schemas.microsoft.com/office/drawing/2014/main" id="{5722D728-AF9B-417A-A0E2-BE08FA3E2F05}"/>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19" name="Straight Connector 18">
              <a:extLst>
                <a:ext uri="{FF2B5EF4-FFF2-40B4-BE49-F238E27FC236}">
                  <a16:creationId xmlns:a16="http://schemas.microsoft.com/office/drawing/2014/main" id="{7D6A503A-1D10-48BC-80C4-26CEBE7C32D7}"/>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41448547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 Dark Wave with Foot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7" name="Group 6">
            <a:extLst>
              <a:ext uri="{FF2B5EF4-FFF2-40B4-BE49-F238E27FC236}">
                <a16:creationId xmlns:a16="http://schemas.microsoft.com/office/drawing/2014/main" id="{09D65583-9321-45AC-B2CA-6B60376178D7}"/>
              </a:ext>
            </a:extLst>
          </p:cNvPr>
          <p:cNvGrpSpPr/>
          <p:nvPr userDrawn="1"/>
        </p:nvGrpSpPr>
        <p:grpSpPr>
          <a:xfrm>
            <a:off x="0" y="6230056"/>
            <a:ext cx="12192000" cy="627943"/>
            <a:chOff x="0" y="6230056"/>
            <a:chExt cx="12192000" cy="627943"/>
          </a:xfrm>
        </p:grpSpPr>
        <p:sp>
          <p:nvSpPr>
            <p:cNvPr id="8" name="Rectangle 7">
              <a:extLst>
                <a:ext uri="{FF2B5EF4-FFF2-40B4-BE49-F238E27FC236}">
                  <a16:creationId xmlns:a16="http://schemas.microsoft.com/office/drawing/2014/main" id="{DCF1FA9A-28A3-40D0-B072-7EFF3AC4610A}"/>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9" name="TextBox 8">
              <a:extLst>
                <a:ext uri="{FF2B5EF4-FFF2-40B4-BE49-F238E27FC236}">
                  <a16:creationId xmlns:a16="http://schemas.microsoft.com/office/drawing/2014/main" id="{EAB08D4D-0CDC-463D-A689-B18E2A680B5C}"/>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10" name="Graphic 9">
              <a:extLst>
                <a:ext uri="{FF2B5EF4-FFF2-40B4-BE49-F238E27FC236}">
                  <a16:creationId xmlns:a16="http://schemas.microsoft.com/office/drawing/2014/main" id="{74439D8F-5DD8-4E6E-B034-6DB9C9EE7CA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12" name="Picture 11">
              <a:extLst>
                <a:ext uri="{FF2B5EF4-FFF2-40B4-BE49-F238E27FC236}">
                  <a16:creationId xmlns:a16="http://schemas.microsoft.com/office/drawing/2014/main" id="{25292B4E-98F2-4CE6-9174-20CA06524C2B}"/>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13" name="Straight Connector 12">
              <a:extLst>
                <a:ext uri="{FF2B5EF4-FFF2-40B4-BE49-F238E27FC236}">
                  <a16:creationId xmlns:a16="http://schemas.microsoft.com/office/drawing/2014/main" id="{EFA0CC3C-28CC-48D8-A713-DA0B711EFD46}"/>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65190006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 Blue Gradient with Footer">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7" name="Group 6">
            <a:extLst>
              <a:ext uri="{FF2B5EF4-FFF2-40B4-BE49-F238E27FC236}">
                <a16:creationId xmlns:a16="http://schemas.microsoft.com/office/drawing/2014/main" id="{C89C56CE-1349-4EC3-A86C-149E0AF45690}"/>
              </a:ext>
            </a:extLst>
          </p:cNvPr>
          <p:cNvGrpSpPr/>
          <p:nvPr userDrawn="1"/>
        </p:nvGrpSpPr>
        <p:grpSpPr>
          <a:xfrm>
            <a:off x="0" y="6230056"/>
            <a:ext cx="12192000" cy="627943"/>
            <a:chOff x="0" y="6230056"/>
            <a:chExt cx="12192000" cy="627943"/>
          </a:xfrm>
        </p:grpSpPr>
        <p:sp>
          <p:nvSpPr>
            <p:cNvPr id="8" name="Rectangle 7">
              <a:extLst>
                <a:ext uri="{FF2B5EF4-FFF2-40B4-BE49-F238E27FC236}">
                  <a16:creationId xmlns:a16="http://schemas.microsoft.com/office/drawing/2014/main" id="{E13F3DD6-17C2-4628-9708-FD953103D14D}"/>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9" name="TextBox 8">
              <a:extLst>
                <a:ext uri="{FF2B5EF4-FFF2-40B4-BE49-F238E27FC236}">
                  <a16:creationId xmlns:a16="http://schemas.microsoft.com/office/drawing/2014/main" id="{F14214BE-03E0-4AF1-9E71-B1658DA24157}"/>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10" name="Graphic 9">
              <a:extLst>
                <a:ext uri="{FF2B5EF4-FFF2-40B4-BE49-F238E27FC236}">
                  <a16:creationId xmlns:a16="http://schemas.microsoft.com/office/drawing/2014/main" id="{FF656EE9-8549-4B0E-B7E2-755B6395F3F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11" name="Picture 10">
              <a:extLst>
                <a:ext uri="{FF2B5EF4-FFF2-40B4-BE49-F238E27FC236}">
                  <a16:creationId xmlns:a16="http://schemas.microsoft.com/office/drawing/2014/main" id="{B67813A8-7825-455D-AF47-AC17AF22609F}"/>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13" name="Straight Connector 12">
              <a:extLst>
                <a:ext uri="{FF2B5EF4-FFF2-40B4-BE49-F238E27FC236}">
                  <a16:creationId xmlns:a16="http://schemas.microsoft.com/office/drawing/2014/main" id="{7B6AB5B6-05B9-480B-836B-953E9F8BD7F5}"/>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5995224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 White with Footer">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C741775-5FAB-4978-B52D-03D3AE24F046}"/>
              </a:ext>
            </a:extLst>
          </p:cNvPr>
          <p:cNvGrpSpPr/>
          <p:nvPr userDrawn="1"/>
        </p:nvGrpSpPr>
        <p:grpSpPr>
          <a:xfrm>
            <a:off x="0" y="6230056"/>
            <a:ext cx="12192000" cy="627943"/>
            <a:chOff x="0" y="6230056"/>
            <a:chExt cx="12192000" cy="627943"/>
          </a:xfrm>
        </p:grpSpPr>
        <p:sp>
          <p:nvSpPr>
            <p:cNvPr id="7" name="Rectangle 6">
              <a:extLst>
                <a:ext uri="{FF2B5EF4-FFF2-40B4-BE49-F238E27FC236}">
                  <a16:creationId xmlns:a16="http://schemas.microsoft.com/office/drawing/2014/main" id="{472BE142-74DE-4857-AC3A-37699AF995AA}"/>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8" name="TextBox 7">
              <a:extLst>
                <a:ext uri="{FF2B5EF4-FFF2-40B4-BE49-F238E27FC236}">
                  <a16:creationId xmlns:a16="http://schemas.microsoft.com/office/drawing/2014/main" id="{0E648FD9-9063-46E3-8198-CC364F24B72E}"/>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9" name="Graphic 8">
              <a:extLst>
                <a:ext uri="{FF2B5EF4-FFF2-40B4-BE49-F238E27FC236}">
                  <a16:creationId xmlns:a16="http://schemas.microsoft.com/office/drawing/2014/main" id="{9771B9A5-4935-4B4A-80BB-CB6C845A36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10" name="Picture 9">
              <a:extLst>
                <a:ext uri="{FF2B5EF4-FFF2-40B4-BE49-F238E27FC236}">
                  <a16:creationId xmlns:a16="http://schemas.microsoft.com/office/drawing/2014/main" id="{4B3553AC-DB26-43E8-969D-C8AB7AE3AFFD}"/>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11" name="Straight Connector 10">
              <a:extLst>
                <a:ext uri="{FF2B5EF4-FFF2-40B4-BE49-F238E27FC236}">
                  <a16:creationId xmlns:a16="http://schemas.microsoft.com/office/drawing/2014/main" id="{2012A3F0-4FC6-4714-9616-37A6927BDB80}"/>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615269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ngle Column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Text Only – Single Column</a:t>
            </a:r>
            <a:endParaRPr lang="en-GB" dirty="0"/>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11" name="Text Placeholder 11">
            <a:extLst>
              <a:ext uri="{FF2B5EF4-FFF2-40B4-BE49-F238E27FC236}">
                <a16:creationId xmlns:a16="http://schemas.microsoft.com/office/drawing/2014/main" id="{38FBE282-C876-420B-971C-E5E6DC0DB0A1}"/>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2"/>
                </a:solidFill>
              </a:defRPr>
            </a:lvl1pPr>
            <a:lvl2pPr marL="180000">
              <a:buFont typeface="Arial" panose="020B0604020202020204" pitchFamily="34" charset="0"/>
              <a:buChar char="•"/>
              <a:defRPr sz="2400" b="0">
                <a:solidFill>
                  <a:schemeClr val="accent2"/>
                </a:solidFill>
              </a:defRPr>
            </a:lvl2pPr>
            <a:lvl3pPr marL="360000">
              <a:buFont typeface="Arial" panose="020B0604020202020204" pitchFamily="34" charset="0"/>
              <a:buChar char="•"/>
              <a:defRPr sz="2400" b="0">
                <a:solidFill>
                  <a:schemeClr val="accent2"/>
                </a:solidFill>
              </a:defRPr>
            </a:lvl3pPr>
            <a:lvl4pPr>
              <a:buSzPct val="100000"/>
              <a:buFont typeface="Arial" panose="020B0604020202020204" pitchFamily="34" charset="0"/>
              <a:buChar char="•"/>
              <a:defRPr sz="2400" b="0">
                <a:solidFill>
                  <a:schemeClr val="accent2"/>
                </a:solidFill>
              </a:defRPr>
            </a:lvl4pPr>
            <a:lvl5pPr>
              <a:buSzPct val="100000"/>
              <a:buFont typeface="Arial" panose="020B0604020202020204" pitchFamily="34" charset="0"/>
              <a:buChar char="•"/>
              <a:defRPr sz="2400" b="0">
                <a:solidFill>
                  <a:schemeClr val="accent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3" name="Text Placeholder 11">
            <a:extLst>
              <a:ext uri="{FF2B5EF4-FFF2-40B4-BE49-F238E27FC236}">
                <a16:creationId xmlns:a16="http://schemas.microsoft.com/office/drawing/2014/main" id="{1745E511-A118-4C67-8FDF-9F6B494D77B1}"/>
              </a:ext>
            </a:extLst>
          </p:cNvPr>
          <p:cNvSpPr>
            <a:spLocks noGrp="1"/>
          </p:cNvSpPr>
          <p:nvPr>
            <p:ph type="body" sz="quarter" idx="15" hasCustomPrompt="1"/>
          </p:nvPr>
        </p:nvSpPr>
        <p:spPr>
          <a:xfrm>
            <a:off x="555734" y="3229691"/>
            <a:ext cx="1108053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100007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Text Only – Two Columns</a:t>
            </a:r>
            <a:endParaRPr lang="en-GB" dirty="0"/>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3"/>
                </a:solidFill>
              </a:defRPr>
            </a:lvl1pPr>
            <a:lvl2pPr marL="180000">
              <a:buFont typeface="Arial" panose="020B0604020202020204" pitchFamily="34" charset="0"/>
              <a:buChar char="•"/>
              <a:defRPr sz="2400" b="0">
                <a:solidFill>
                  <a:schemeClr val="accent3"/>
                </a:solidFill>
              </a:defRPr>
            </a:lvl2pPr>
            <a:lvl3pPr marL="360000">
              <a:buFont typeface="Arial" panose="020B0604020202020204" pitchFamily="34" charset="0"/>
              <a:buChar char="•"/>
              <a:defRPr sz="2400" b="0">
                <a:solidFill>
                  <a:schemeClr val="accent3"/>
                </a:solidFill>
              </a:defRPr>
            </a:lvl3pPr>
            <a:lvl4pPr>
              <a:buSzPct val="100000"/>
              <a:buFont typeface="Arial" panose="020B0604020202020204" pitchFamily="34" charset="0"/>
              <a:buChar char="•"/>
              <a:defRPr sz="2400" b="0">
                <a:solidFill>
                  <a:schemeClr val="accent3"/>
                </a:solidFill>
              </a:defRPr>
            </a:lvl4pPr>
            <a:lvl5pPr>
              <a:buSzPct val="100000"/>
              <a:buFont typeface="Arial" panose="020B0604020202020204" pitchFamily="34" charset="0"/>
              <a:buChar char="•"/>
              <a:defRPr sz="2400" b="0">
                <a:solidFill>
                  <a:schemeClr val="accent3"/>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2" name="Text Placeholder 11">
            <a:extLst>
              <a:ext uri="{FF2B5EF4-FFF2-40B4-BE49-F238E27FC236}">
                <a16:creationId xmlns:a16="http://schemas.microsoft.com/office/drawing/2014/main" id="{067FD758-2F7F-413B-9AE9-026454574FF7}"/>
              </a:ext>
            </a:extLst>
          </p:cNvPr>
          <p:cNvSpPr>
            <a:spLocks noGrp="1"/>
          </p:cNvSpPr>
          <p:nvPr>
            <p:ph type="body" sz="quarter" idx="15" hasCustomPrompt="1"/>
          </p:nvPr>
        </p:nvSpPr>
        <p:spPr>
          <a:xfrm>
            <a:off x="555734" y="3229691"/>
            <a:ext cx="11080530" cy="2561509"/>
          </a:xfrm>
        </p:spPr>
        <p:txBody>
          <a:bodyPr wrap="square" lIns="36000" tIns="36000" rIns="36000" bIns="36000" numCol="2" spcCol="360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r>
              <a:rPr lang="en-US" err="1"/>
              <a:t>architecto</a:t>
            </a:r>
            <a:r>
              <a:rPr lang="en-US"/>
              <a:t>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r>
              <a:rPr lang="en-US"/>
              <a:t> </a:t>
            </a:r>
            <a:r>
              <a:rPr lang="en-US" err="1"/>
              <a:t>aut</a:t>
            </a:r>
            <a:r>
              <a:rPr lang="en-US"/>
              <a:t> </a:t>
            </a:r>
            <a:r>
              <a:rPr lang="en-US" err="1"/>
              <a:t>odit</a:t>
            </a:r>
            <a:r>
              <a:rPr lang="en-US"/>
              <a:t> </a:t>
            </a:r>
            <a:r>
              <a:rPr lang="en-US" err="1"/>
              <a:t>aut</a:t>
            </a:r>
            <a:r>
              <a:rPr lang="en-US"/>
              <a:t> fugit, sed </a:t>
            </a:r>
            <a:r>
              <a:rPr lang="en-US" err="1"/>
              <a:t>quia</a:t>
            </a:r>
            <a:r>
              <a:rPr lang="en-US"/>
              <a:t> </a:t>
            </a:r>
            <a:r>
              <a:rPr lang="en-US" err="1"/>
              <a:t>consequuntur</a:t>
            </a:r>
            <a:r>
              <a:rPr lang="en-US"/>
              <a:t> </a:t>
            </a:r>
            <a:r>
              <a:rPr lang="en-US" err="1"/>
              <a:t>magni</a:t>
            </a:r>
            <a:r>
              <a:rPr lang="en-US"/>
              <a:t> </a:t>
            </a:r>
            <a:r>
              <a:rPr lang="en-US" err="1"/>
              <a:t>dolores</a:t>
            </a:r>
            <a:r>
              <a:rPr lang="en-US"/>
              <a:t> </a:t>
            </a:r>
            <a:r>
              <a:rPr lang="en-US" err="1"/>
              <a:t>eos</a:t>
            </a:r>
            <a:r>
              <a:rPr lang="en-US"/>
              <a:t>, qui </a:t>
            </a:r>
            <a:r>
              <a:rPr lang="en-US" err="1"/>
              <a:t>ratione</a:t>
            </a:r>
            <a:r>
              <a:rPr lang="en-US"/>
              <a:t> </a:t>
            </a:r>
            <a:r>
              <a:rPr lang="en-US" err="1"/>
              <a:t>voluptatem</a:t>
            </a:r>
            <a:r>
              <a:rPr lang="en-US"/>
              <a:t> </a:t>
            </a:r>
            <a:r>
              <a:rPr lang="en-US" err="1"/>
              <a:t>sequi</a:t>
            </a:r>
            <a:r>
              <a:rPr lang="en-US"/>
              <a:t> </a:t>
            </a:r>
            <a:r>
              <a:rPr lang="en-US" err="1"/>
              <a:t>nesciunt</a:t>
            </a:r>
            <a:r>
              <a:rPr lang="en-US"/>
              <a:t>, </a:t>
            </a:r>
            <a:r>
              <a:rPr lang="en-US" err="1"/>
              <a:t>neque</a:t>
            </a:r>
            <a:r>
              <a:rPr lang="en-US"/>
              <a:t> </a:t>
            </a:r>
            <a:r>
              <a:rPr lang="en-US" err="1"/>
              <a:t>porro</a:t>
            </a:r>
            <a:r>
              <a:rPr lang="en-US"/>
              <a:t> </a:t>
            </a:r>
            <a:r>
              <a:rPr lang="en-US" err="1"/>
              <a:t>quisquam</a:t>
            </a:r>
            <a:r>
              <a:rPr lang="en-US"/>
              <a:t> </a:t>
            </a:r>
            <a:r>
              <a:rPr lang="en-US" err="1"/>
              <a:t>est</a:t>
            </a:r>
            <a:r>
              <a:rPr lang="en-US"/>
              <a:t>, qui </a:t>
            </a:r>
            <a:r>
              <a:rPr lang="en-US" err="1"/>
              <a:t>dolorem</a:t>
            </a:r>
            <a:r>
              <a:rPr lang="en-US"/>
              <a:t> ipsum, </a:t>
            </a:r>
            <a:r>
              <a:rPr lang="en-US" err="1"/>
              <a:t>quia</a:t>
            </a:r>
            <a:r>
              <a:rPr lang="en-US"/>
              <a:t> dolor sit </a:t>
            </a:r>
            <a:r>
              <a:rPr lang="en-US" err="1"/>
              <a:t>amet</a:t>
            </a:r>
            <a:r>
              <a:rPr lang="en-US"/>
              <a:t> </a:t>
            </a:r>
            <a:r>
              <a:rPr lang="en-US" err="1"/>
              <a:t>consectetur</a:t>
            </a:r>
            <a:r>
              <a:rPr lang="en-US"/>
              <a:t> </a:t>
            </a:r>
            <a:r>
              <a:rPr lang="en-US" err="1"/>
              <a:t>adipiscivelit</a:t>
            </a:r>
            <a:r>
              <a:rPr lang="en-US"/>
              <a:t>, sed </a:t>
            </a:r>
            <a:r>
              <a:rPr lang="en-US" err="1"/>
              <a:t>quia</a:t>
            </a:r>
            <a:r>
              <a:rPr lang="en-US"/>
              <a:t> non </a:t>
            </a:r>
            <a:r>
              <a:rPr lang="en-US" err="1"/>
              <a:t>numquam</a:t>
            </a:r>
            <a:r>
              <a:rPr lang="en-US"/>
              <a:t> </a:t>
            </a:r>
            <a:r>
              <a:rPr lang="en-US" err="1"/>
              <a:t>eius</a:t>
            </a:r>
            <a:r>
              <a:rPr lang="en-US"/>
              <a:t> </a:t>
            </a:r>
            <a:r>
              <a:rPr lang="en-US" err="1"/>
              <a:t>modi</a:t>
            </a:r>
            <a:r>
              <a:rPr lang="en-US"/>
              <a:t> </a:t>
            </a:r>
            <a:r>
              <a:rPr lang="en-US" err="1"/>
              <a:t>tempora</a:t>
            </a:r>
            <a:r>
              <a:rPr lang="en-US"/>
              <a:t> </a:t>
            </a:r>
            <a:r>
              <a:rPr lang="en-US" err="1"/>
              <a:t>incidunt</a:t>
            </a:r>
            <a:r>
              <a:rPr lang="en-US"/>
              <a:t>, </a:t>
            </a:r>
            <a:r>
              <a:rPr lang="en-US" err="1"/>
              <a:t>ut</a:t>
            </a:r>
            <a:r>
              <a:rPr lang="en-US"/>
              <a:t> </a:t>
            </a:r>
            <a:r>
              <a:rPr lang="en-US" err="1"/>
              <a:t>labore</a:t>
            </a:r>
            <a:r>
              <a:rPr lang="en-US"/>
              <a:t> et dolore </a:t>
            </a:r>
            <a:r>
              <a:rPr lang="en-US" err="1"/>
              <a:t>magnam</a:t>
            </a:r>
            <a:r>
              <a:rPr lang="en-US"/>
              <a:t> </a:t>
            </a:r>
            <a:r>
              <a:rPr lang="en-US" err="1"/>
              <a:t>aliquam</a:t>
            </a:r>
            <a:r>
              <a:rPr lang="en-US"/>
              <a:t> </a:t>
            </a:r>
            <a:r>
              <a:rPr lang="en-US" err="1"/>
              <a:t>quaerat</a:t>
            </a:r>
            <a:r>
              <a:rPr lang="en-US"/>
              <a:t> </a:t>
            </a:r>
            <a:r>
              <a:rPr lang="en-US" err="1"/>
              <a:t>voluptatem</a:t>
            </a:r>
            <a:r>
              <a:rPr lang="en-US"/>
              <a:t>. Ut </a:t>
            </a:r>
            <a:r>
              <a:rPr lang="en-US" err="1"/>
              <a:t>enim</a:t>
            </a:r>
            <a:r>
              <a:rPr lang="en-US"/>
              <a:t> ad minima </a:t>
            </a:r>
            <a:r>
              <a:rPr lang="en-US" err="1"/>
              <a:t>veniam</a:t>
            </a:r>
            <a:r>
              <a:rPr lang="en-US"/>
              <a:t>, </a:t>
            </a:r>
            <a:r>
              <a:rPr lang="en-US" err="1"/>
              <a:t>quis</a:t>
            </a:r>
            <a:r>
              <a:rPr lang="en-US"/>
              <a:t> nostrum </a:t>
            </a:r>
            <a:r>
              <a:rPr lang="en-US" err="1"/>
              <a:t>exercitationem</a:t>
            </a:r>
            <a:r>
              <a:rPr lang="en-US"/>
              <a:t> </a:t>
            </a:r>
            <a:r>
              <a:rPr lang="en-US" err="1"/>
              <a:t>ullam</a:t>
            </a:r>
            <a:r>
              <a:rPr lang="en-US"/>
              <a:t> corporis </a:t>
            </a:r>
            <a:r>
              <a:rPr lang="en-US" err="1"/>
              <a:t>suscipit</a:t>
            </a:r>
            <a:r>
              <a:rPr lang="en-US"/>
              <a:t> </a:t>
            </a:r>
            <a:r>
              <a:rPr lang="en-US" err="1"/>
              <a:t>laboriosam</a:t>
            </a:r>
            <a:r>
              <a:rPr lang="en-US"/>
              <a:t>, nisi </a:t>
            </a:r>
            <a:r>
              <a:rPr lang="en-US" err="1"/>
              <a:t>ut</a:t>
            </a:r>
            <a:r>
              <a:rPr lang="en-US"/>
              <a:t> </a:t>
            </a:r>
            <a:r>
              <a:rPr lang="en-US" err="1"/>
              <a:t>aliquid</a:t>
            </a:r>
            <a:r>
              <a:rPr lang="en-US"/>
              <a:t> ex </a:t>
            </a:r>
            <a:r>
              <a:rPr lang="en-US" err="1"/>
              <a:t>ea</a:t>
            </a:r>
            <a:r>
              <a:rPr lang="en-US"/>
              <a:t> </a:t>
            </a:r>
            <a:r>
              <a:rPr lang="en-US" err="1"/>
              <a:t>commodi</a:t>
            </a:r>
            <a:r>
              <a:rPr lang="en-US"/>
              <a:t> </a:t>
            </a:r>
            <a:r>
              <a:rPr lang="en-US" err="1"/>
              <a:t>consequatur</a:t>
            </a:r>
            <a:r>
              <a:rPr lang="en-US"/>
              <a:t>? </a:t>
            </a:r>
            <a:r>
              <a:rPr lang="en-US" err="1"/>
              <a:t>Quis</a:t>
            </a:r>
            <a:r>
              <a:rPr lang="en-US"/>
              <a:t> </a:t>
            </a:r>
            <a:r>
              <a:rPr lang="en-US" err="1"/>
              <a:t>autem</a:t>
            </a:r>
            <a:r>
              <a:rPr lang="en-US"/>
              <a:t> vel </a:t>
            </a:r>
            <a:r>
              <a:rPr lang="en-US" err="1"/>
              <a:t>eum</a:t>
            </a:r>
            <a:r>
              <a:rPr lang="en-US"/>
              <a:t> </a:t>
            </a:r>
            <a:r>
              <a:rPr lang="en-US" err="1"/>
              <a:t>iure</a:t>
            </a:r>
            <a:r>
              <a:rPr lang="en-US"/>
              <a:t> </a:t>
            </a:r>
            <a:r>
              <a:rPr lang="en-US" err="1"/>
              <a:t>reprehenderit</a:t>
            </a:r>
            <a:r>
              <a:rPr lang="en-US"/>
              <a:t>, qui in </a:t>
            </a:r>
            <a:r>
              <a:rPr lang="en-US" err="1"/>
              <a:t>ea</a:t>
            </a:r>
            <a:r>
              <a:rPr lang="en-US"/>
              <a:t> </a:t>
            </a:r>
            <a:r>
              <a:rPr lang="en-US" err="1"/>
              <a:t>voluptate</a:t>
            </a:r>
            <a:r>
              <a:rPr lang="en-US"/>
              <a:t> </a:t>
            </a:r>
            <a:r>
              <a:rPr lang="en-US" err="1"/>
              <a:t>velit</a:t>
            </a:r>
            <a:r>
              <a:rPr lang="en-US"/>
              <a:t> </a:t>
            </a:r>
            <a:r>
              <a:rPr lang="en-US" err="1"/>
              <a:t>esse</a:t>
            </a:r>
            <a:r>
              <a:rPr lang="en-US"/>
              <a:t>, </a:t>
            </a:r>
            <a:r>
              <a:rPr lang="en-US" err="1"/>
              <a:t>quam</a:t>
            </a:r>
            <a:r>
              <a:rPr lang="en-US"/>
              <a:t> nihil </a:t>
            </a:r>
            <a:r>
              <a:rPr lang="en-US" err="1"/>
              <a:t>molestiae</a:t>
            </a:r>
            <a:r>
              <a:rPr lang="en-US"/>
              <a:t> </a:t>
            </a:r>
            <a:r>
              <a:rPr lang="en-US" err="1"/>
              <a:t>consequatur</a:t>
            </a:r>
            <a:r>
              <a:rPr lang="en-US"/>
              <a:t>, vel </a:t>
            </a:r>
            <a:r>
              <a:rPr lang="en-US" err="1"/>
              <a:t>illum</a:t>
            </a:r>
            <a:r>
              <a:rPr lang="en-US"/>
              <a:t>, qui </a:t>
            </a:r>
            <a:r>
              <a:rPr lang="en-US" err="1"/>
              <a:t>dolorem</a:t>
            </a:r>
            <a:r>
              <a:rPr lang="en-US"/>
              <a:t> </a:t>
            </a:r>
            <a:r>
              <a:rPr lang="en-US" err="1"/>
              <a:t>eum</a:t>
            </a:r>
            <a:r>
              <a:rPr lang="en-US"/>
              <a:t> </a:t>
            </a:r>
            <a:r>
              <a:rPr lang="en-US" err="1"/>
              <a:t>fugiat</a:t>
            </a:r>
            <a:r>
              <a:rPr lang="en-US"/>
              <a:t>, quo </a:t>
            </a:r>
            <a:r>
              <a:rPr lang="en-US" err="1"/>
              <a:t>voluptas</a:t>
            </a:r>
            <a:r>
              <a:rPr lang="en-US"/>
              <a:t> </a:t>
            </a:r>
            <a:r>
              <a:rPr lang="en-US" err="1"/>
              <a:t>nulla</a:t>
            </a:r>
            <a:r>
              <a:rPr lang="en-US"/>
              <a:t> </a:t>
            </a:r>
            <a:r>
              <a:rPr lang="en-US" err="1"/>
              <a:t>pariatur</a:t>
            </a:r>
            <a:r>
              <a:rPr lang="en-US"/>
              <a:t>?</a:t>
            </a:r>
          </a:p>
          <a:p>
            <a:pPr lvl="0"/>
            <a:endParaRPr lang="en-US"/>
          </a:p>
        </p:txBody>
      </p:sp>
    </p:spTree>
    <p:extLst>
      <p:ext uri="{BB962C8B-B14F-4D97-AF65-F5344CB8AC3E}">
        <p14:creationId xmlns:p14="http://schemas.microsoft.com/office/powerpoint/2010/main" val="29504134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Text Only – Two Columns</a:t>
            </a:r>
            <a:endParaRPr lang="en-GB" dirty="0"/>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5"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bg1"/>
                </a:solidFill>
              </a:defRPr>
            </a:lvl1pPr>
            <a:lvl2pPr marL="180000">
              <a:buFont typeface="Arial" panose="020B0604020202020204" pitchFamily="34" charset="0"/>
              <a:buChar char="•"/>
              <a:defRPr sz="2400" b="0">
                <a:solidFill>
                  <a:schemeClr val="bg1"/>
                </a:solidFill>
              </a:defRPr>
            </a:lvl2pPr>
            <a:lvl3pPr marL="360000">
              <a:buFont typeface="Arial" panose="020B0604020202020204" pitchFamily="34" charset="0"/>
              <a:buChar char="•"/>
              <a:defRPr sz="2400" b="0">
                <a:solidFill>
                  <a:schemeClr val="bg1"/>
                </a:solidFill>
              </a:defRPr>
            </a:lvl3pPr>
            <a:lvl4pPr>
              <a:buSzPct val="100000"/>
              <a:buFont typeface="Arial" panose="020B0604020202020204" pitchFamily="34" charset="0"/>
              <a:buChar char="•"/>
              <a:defRPr sz="2400" b="0">
                <a:solidFill>
                  <a:schemeClr val="bg1"/>
                </a:solidFill>
              </a:defRPr>
            </a:lvl4pPr>
            <a:lvl5pPr>
              <a:buSzPct val="100000"/>
              <a:buFont typeface="Arial" panose="020B0604020202020204" pitchFamily="34" charset="0"/>
              <a:buChar char="•"/>
              <a:defRPr sz="2400" b="0">
                <a:solidFill>
                  <a:schemeClr val="bg1"/>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1" name="Text Placeholder 11">
            <a:extLst>
              <a:ext uri="{FF2B5EF4-FFF2-40B4-BE49-F238E27FC236}">
                <a16:creationId xmlns:a16="http://schemas.microsoft.com/office/drawing/2014/main" id="{7A34237C-6590-4B12-B174-D20BE4CA16FF}"/>
              </a:ext>
            </a:extLst>
          </p:cNvPr>
          <p:cNvSpPr>
            <a:spLocks noGrp="1"/>
          </p:cNvSpPr>
          <p:nvPr>
            <p:ph type="body" sz="quarter" idx="15" hasCustomPrompt="1"/>
          </p:nvPr>
        </p:nvSpPr>
        <p:spPr>
          <a:xfrm>
            <a:off x="555734" y="3229691"/>
            <a:ext cx="11080530" cy="2561509"/>
          </a:xfrm>
        </p:spPr>
        <p:txBody>
          <a:bodyPr wrap="square" lIns="36000" tIns="36000" rIns="36000" bIns="36000" numCol="2" spcCol="360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r>
              <a:rPr lang="en-US" err="1"/>
              <a:t>architecto</a:t>
            </a:r>
            <a:r>
              <a:rPr lang="en-US"/>
              <a:t>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r>
              <a:rPr lang="en-US"/>
              <a:t> </a:t>
            </a:r>
            <a:r>
              <a:rPr lang="en-US" err="1"/>
              <a:t>aut</a:t>
            </a:r>
            <a:r>
              <a:rPr lang="en-US"/>
              <a:t> </a:t>
            </a:r>
            <a:r>
              <a:rPr lang="en-US" err="1"/>
              <a:t>odit</a:t>
            </a:r>
            <a:r>
              <a:rPr lang="en-US"/>
              <a:t> </a:t>
            </a:r>
            <a:r>
              <a:rPr lang="en-US" err="1"/>
              <a:t>aut</a:t>
            </a:r>
            <a:r>
              <a:rPr lang="en-US"/>
              <a:t> fugit, sed </a:t>
            </a:r>
            <a:r>
              <a:rPr lang="en-US" err="1"/>
              <a:t>quia</a:t>
            </a:r>
            <a:r>
              <a:rPr lang="en-US"/>
              <a:t> </a:t>
            </a:r>
            <a:r>
              <a:rPr lang="en-US" err="1"/>
              <a:t>consequuntur</a:t>
            </a:r>
            <a:r>
              <a:rPr lang="en-US"/>
              <a:t> </a:t>
            </a:r>
            <a:r>
              <a:rPr lang="en-US" err="1"/>
              <a:t>magni</a:t>
            </a:r>
            <a:r>
              <a:rPr lang="en-US"/>
              <a:t> </a:t>
            </a:r>
            <a:r>
              <a:rPr lang="en-US" err="1"/>
              <a:t>dolores</a:t>
            </a:r>
            <a:r>
              <a:rPr lang="en-US"/>
              <a:t> </a:t>
            </a:r>
            <a:r>
              <a:rPr lang="en-US" err="1"/>
              <a:t>eos</a:t>
            </a:r>
            <a:r>
              <a:rPr lang="en-US"/>
              <a:t>, qui </a:t>
            </a:r>
            <a:r>
              <a:rPr lang="en-US" err="1"/>
              <a:t>ratione</a:t>
            </a:r>
            <a:r>
              <a:rPr lang="en-US"/>
              <a:t> </a:t>
            </a:r>
            <a:r>
              <a:rPr lang="en-US" err="1"/>
              <a:t>voluptatem</a:t>
            </a:r>
            <a:r>
              <a:rPr lang="en-US"/>
              <a:t> </a:t>
            </a:r>
            <a:r>
              <a:rPr lang="en-US" err="1"/>
              <a:t>sequi</a:t>
            </a:r>
            <a:r>
              <a:rPr lang="en-US"/>
              <a:t> </a:t>
            </a:r>
            <a:r>
              <a:rPr lang="en-US" err="1"/>
              <a:t>nesciunt</a:t>
            </a:r>
            <a:r>
              <a:rPr lang="en-US"/>
              <a:t>, </a:t>
            </a:r>
            <a:r>
              <a:rPr lang="en-US" err="1"/>
              <a:t>neque</a:t>
            </a:r>
            <a:r>
              <a:rPr lang="en-US"/>
              <a:t> </a:t>
            </a:r>
            <a:r>
              <a:rPr lang="en-US" err="1"/>
              <a:t>porro</a:t>
            </a:r>
            <a:r>
              <a:rPr lang="en-US"/>
              <a:t> </a:t>
            </a:r>
            <a:r>
              <a:rPr lang="en-US" err="1"/>
              <a:t>quisquam</a:t>
            </a:r>
            <a:r>
              <a:rPr lang="en-US"/>
              <a:t> </a:t>
            </a:r>
            <a:r>
              <a:rPr lang="en-US" err="1"/>
              <a:t>est</a:t>
            </a:r>
            <a:r>
              <a:rPr lang="en-US"/>
              <a:t>, qui </a:t>
            </a:r>
            <a:r>
              <a:rPr lang="en-US" err="1"/>
              <a:t>dolorem</a:t>
            </a:r>
            <a:r>
              <a:rPr lang="en-US"/>
              <a:t> ipsum, </a:t>
            </a:r>
            <a:r>
              <a:rPr lang="en-US" err="1"/>
              <a:t>quia</a:t>
            </a:r>
            <a:r>
              <a:rPr lang="en-US"/>
              <a:t> dolor sit </a:t>
            </a:r>
            <a:r>
              <a:rPr lang="en-US" err="1"/>
              <a:t>amet</a:t>
            </a:r>
            <a:r>
              <a:rPr lang="en-US"/>
              <a:t> </a:t>
            </a:r>
            <a:r>
              <a:rPr lang="en-US" err="1"/>
              <a:t>consectetur</a:t>
            </a:r>
            <a:r>
              <a:rPr lang="en-US"/>
              <a:t> </a:t>
            </a:r>
            <a:r>
              <a:rPr lang="en-US" err="1"/>
              <a:t>adipiscivelit</a:t>
            </a:r>
            <a:r>
              <a:rPr lang="en-US"/>
              <a:t>, sed </a:t>
            </a:r>
            <a:r>
              <a:rPr lang="en-US" err="1"/>
              <a:t>quia</a:t>
            </a:r>
            <a:r>
              <a:rPr lang="en-US"/>
              <a:t> non </a:t>
            </a:r>
            <a:r>
              <a:rPr lang="en-US" err="1"/>
              <a:t>numquam</a:t>
            </a:r>
            <a:r>
              <a:rPr lang="en-US"/>
              <a:t> </a:t>
            </a:r>
            <a:r>
              <a:rPr lang="en-US" err="1"/>
              <a:t>eius</a:t>
            </a:r>
            <a:r>
              <a:rPr lang="en-US"/>
              <a:t> </a:t>
            </a:r>
            <a:r>
              <a:rPr lang="en-US" err="1"/>
              <a:t>modi</a:t>
            </a:r>
            <a:r>
              <a:rPr lang="en-US"/>
              <a:t> </a:t>
            </a:r>
            <a:r>
              <a:rPr lang="en-US" err="1"/>
              <a:t>tempora</a:t>
            </a:r>
            <a:r>
              <a:rPr lang="en-US"/>
              <a:t> </a:t>
            </a:r>
            <a:r>
              <a:rPr lang="en-US" err="1"/>
              <a:t>incidunt</a:t>
            </a:r>
            <a:r>
              <a:rPr lang="en-US"/>
              <a:t>, </a:t>
            </a:r>
            <a:r>
              <a:rPr lang="en-US" err="1"/>
              <a:t>ut</a:t>
            </a:r>
            <a:r>
              <a:rPr lang="en-US"/>
              <a:t> </a:t>
            </a:r>
            <a:r>
              <a:rPr lang="en-US" err="1"/>
              <a:t>labore</a:t>
            </a:r>
            <a:r>
              <a:rPr lang="en-US"/>
              <a:t> et dolore </a:t>
            </a:r>
            <a:r>
              <a:rPr lang="en-US" err="1"/>
              <a:t>magnam</a:t>
            </a:r>
            <a:r>
              <a:rPr lang="en-US"/>
              <a:t> </a:t>
            </a:r>
            <a:r>
              <a:rPr lang="en-US" err="1"/>
              <a:t>aliquam</a:t>
            </a:r>
            <a:r>
              <a:rPr lang="en-US"/>
              <a:t> </a:t>
            </a:r>
            <a:r>
              <a:rPr lang="en-US" err="1"/>
              <a:t>quaerat</a:t>
            </a:r>
            <a:r>
              <a:rPr lang="en-US"/>
              <a:t> </a:t>
            </a:r>
            <a:r>
              <a:rPr lang="en-US" err="1"/>
              <a:t>voluptatem</a:t>
            </a:r>
            <a:r>
              <a:rPr lang="en-US"/>
              <a:t>. Ut </a:t>
            </a:r>
            <a:r>
              <a:rPr lang="en-US" err="1"/>
              <a:t>enim</a:t>
            </a:r>
            <a:r>
              <a:rPr lang="en-US"/>
              <a:t> ad minima </a:t>
            </a:r>
            <a:r>
              <a:rPr lang="en-US" err="1"/>
              <a:t>veniam</a:t>
            </a:r>
            <a:r>
              <a:rPr lang="en-US"/>
              <a:t>, </a:t>
            </a:r>
            <a:r>
              <a:rPr lang="en-US" err="1"/>
              <a:t>quis</a:t>
            </a:r>
            <a:r>
              <a:rPr lang="en-US"/>
              <a:t> nostrum </a:t>
            </a:r>
            <a:r>
              <a:rPr lang="en-US" err="1"/>
              <a:t>exercitationem</a:t>
            </a:r>
            <a:r>
              <a:rPr lang="en-US"/>
              <a:t> </a:t>
            </a:r>
            <a:r>
              <a:rPr lang="en-US" err="1"/>
              <a:t>ullam</a:t>
            </a:r>
            <a:r>
              <a:rPr lang="en-US"/>
              <a:t> corporis </a:t>
            </a:r>
            <a:r>
              <a:rPr lang="en-US" err="1"/>
              <a:t>suscipit</a:t>
            </a:r>
            <a:r>
              <a:rPr lang="en-US"/>
              <a:t> </a:t>
            </a:r>
            <a:r>
              <a:rPr lang="en-US" err="1"/>
              <a:t>laboriosam</a:t>
            </a:r>
            <a:r>
              <a:rPr lang="en-US"/>
              <a:t>, nisi </a:t>
            </a:r>
            <a:r>
              <a:rPr lang="en-US" err="1"/>
              <a:t>ut</a:t>
            </a:r>
            <a:r>
              <a:rPr lang="en-US"/>
              <a:t> </a:t>
            </a:r>
            <a:r>
              <a:rPr lang="en-US" err="1"/>
              <a:t>aliquid</a:t>
            </a:r>
            <a:r>
              <a:rPr lang="en-US"/>
              <a:t> ex </a:t>
            </a:r>
            <a:r>
              <a:rPr lang="en-US" err="1"/>
              <a:t>ea</a:t>
            </a:r>
            <a:r>
              <a:rPr lang="en-US"/>
              <a:t> </a:t>
            </a:r>
            <a:r>
              <a:rPr lang="en-US" err="1"/>
              <a:t>commodi</a:t>
            </a:r>
            <a:r>
              <a:rPr lang="en-US"/>
              <a:t> </a:t>
            </a:r>
            <a:r>
              <a:rPr lang="en-US" err="1"/>
              <a:t>consequatur</a:t>
            </a:r>
            <a:r>
              <a:rPr lang="en-US"/>
              <a:t>? </a:t>
            </a:r>
            <a:r>
              <a:rPr lang="en-US" err="1"/>
              <a:t>Quis</a:t>
            </a:r>
            <a:r>
              <a:rPr lang="en-US"/>
              <a:t> </a:t>
            </a:r>
            <a:r>
              <a:rPr lang="en-US" err="1"/>
              <a:t>autem</a:t>
            </a:r>
            <a:r>
              <a:rPr lang="en-US"/>
              <a:t> vel </a:t>
            </a:r>
            <a:r>
              <a:rPr lang="en-US" err="1"/>
              <a:t>eum</a:t>
            </a:r>
            <a:r>
              <a:rPr lang="en-US"/>
              <a:t> </a:t>
            </a:r>
            <a:r>
              <a:rPr lang="en-US" err="1"/>
              <a:t>iure</a:t>
            </a:r>
            <a:r>
              <a:rPr lang="en-US"/>
              <a:t> </a:t>
            </a:r>
            <a:r>
              <a:rPr lang="en-US" err="1"/>
              <a:t>reprehenderit</a:t>
            </a:r>
            <a:r>
              <a:rPr lang="en-US"/>
              <a:t>, qui in </a:t>
            </a:r>
            <a:r>
              <a:rPr lang="en-US" err="1"/>
              <a:t>ea</a:t>
            </a:r>
            <a:r>
              <a:rPr lang="en-US"/>
              <a:t> </a:t>
            </a:r>
            <a:r>
              <a:rPr lang="en-US" err="1"/>
              <a:t>voluptate</a:t>
            </a:r>
            <a:r>
              <a:rPr lang="en-US"/>
              <a:t> </a:t>
            </a:r>
            <a:r>
              <a:rPr lang="en-US" err="1"/>
              <a:t>velit</a:t>
            </a:r>
            <a:r>
              <a:rPr lang="en-US"/>
              <a:t> </a:t>
            </a:r>
            <a:r>
              <a:rPr lang="en-US" err="1"/>
              <a:t>esse</a:t>
            </a:r>
            <a:r>
              <a:rPr lang="en-US"/>
              <a:t>, </a:t>
            </a:r>
            <a:r>
              <a:rPr lang="en-US" err="1"/>
              <a:t>quam</a:t>
            </a:r>
            <a:r>
              <a:rPr lang="en-US"/>
              <a:t> nihil </a:t>
            </a:r>
            <a:r>
              <a:rPr lang="en-US" err="1"/>
              <a:t>molestiae</a:t>
            </a:r>
            <a:r>
              <a:rPr lang="en-US"/>
              <a:t> </a:t>
            </a:r>
            <a:r>
              <a:rPr lang="en-US" err="1"/>
              <a:t>consequatur</a:t>
            </a:r>
            <a:r>
              <a:rPr lang="en-US"/>
              <a:t>, vel </a:t>
            </a:r>
            <a:r>
              <a:rPr lang="en-US" err="1"/>
              <a:t>illum</a:t>
            </a:r>
            <a:r>
              <a:rPr lang="en-US"/>
              <a:t>, qui </a:t>
            </a:r>
            <a:r>
              <a:rPr lang="en-US" err="1"/>
              <a:t>dolorem</a:t>
            </a:r>
            <a:r>
              <a:rPr lang="en-US"/>
              <a:t> </a:t>
            </a:r>
            <a:r>
              <a:rPr lang="en-US" err="1"/>
              <a:t>eum</a:t>
            </a:r>
            <a:r>
              <a:rPr lang="en-US"/>
              <a:t> </a:t>
            </a:r>
            <a:r>
              <a:rPr lang="en-US" err="1"/>
              <a:t>fugiat</a:t>
            </a:r>
            <a:r>
              <a:rPr lang="en-US"/>
              <a:t>, quo </a:t>
            </a:r>
            <a:r>
              <a:rPr lang="en-US" err="1"/>
              <a:t>voluptas</a:t>
            </a:r>
            <a:r>
              <a:rPr lang="en-US"/>
              <a:t> </a:t>
            </a:r>
            <a:r>
              <a:rPr lang="en-US" err="1"/>
              <a:t>nulla</a:t>
            </a:r>
            <a:r>
              <a:rPr lang="en-US"/>
              <a:t> </a:t>
            </a:r>
            <a:r>
              <a:rPr lang="en-US" err="1"/>
              <a:t>pariatur</a:t>
            </a:r>
            <a:r>
              <a:rPr lang="en-US"/>
              <a:t>?</a:t>
            </a:r>
          </a:p>
        </p:txBody>
      </p:sp>
    </p:spTree>
    <p:extLst>
      <p:ext uri="{BB962C8B-B14F-4D97-AF65-F5344CB8AC3E}">
        <p14:creationId xmlns:p14="http://schemas.microsoft.com/office/powerpoint/2010/main" val="633564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6186"/>
            <a:ext cx="1108053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Text Only – Two Columns</a:t>
            </a:r>
            <a:endParaRPr lang="en-GB" dirty="0"/>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11" name="Text Placeholder 11">
            <a:extLst>
              <a:ext uri="{FF2B5EF4-FFF2-40B4-BE49-F238E27FC236}">
                <a16:creationId xmlns:a16="http://schemas.microsoft.com/office/drawing/2014/main" id="{38FBE282-C876-420B-971C-E5E6DC0DB0A1}"/>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2"/>
                </a:solidFill>
              </a:defRPr>
            </a:lvl1pPr>
            <a:lvl2pPr marL="180000">
              <a:buFont typeface="Arial" panose="020B0604020202020204" pitchFamily="34" charset="0"/>
              <a:buChar char="•"/>
              <a:defRPr sz="2400" b="0">
                <a:solidFill>
                  <a:schemeClr val="accent2"/>
                </a:solidFill>
              </a:defRPr>
            </a:lvl2pPr>
            <a:lvl3pPr marL="360000">
              <a:buFont typeface="Arial" panose="020B0604020202020204" pitchFamily="34" charset="0"/>
              <a:buChar char="•"/>
              <a:defRPr sz="2400" b="0">
                <a:solidFill>
                  <a:schemeClr val="accent2"/>
                </a:solidFill>
              </a:defRPr>
            </a:lvl3pPr>
            <a:lvl4pPr>
              <a:buSzPct val="100000"/>
              <a:buFont typeface="Arial" panose="020B0604020202020204" pitchFamily="34" charset="0"/>
              <a:buChar char="•"/>
              <a:defRPr sz="2400" b="0">
                <a:solidFill>
                  <a:schemeClr val="accent2"/>
                </a:solidFill>
              </a:defRPr>
            </a:lvl4pPr>
            <a:lvl5pPr>
              <a:buSzPct val="100000"/>
              <a:buFont typeface="Arial" panose="020B0604020202020204" pitchFamily="34" charset="0"/>
              <a:buChar char="•"/>
              <a:defRPr sz="2400" b="0">
                <a:solidFill>
                  <a:schemeClr val="accent2"/>
                </a:solidFill>
              </a:defRPr>
            </a:lvl5pPr>
          </a:lstStyle>
          <a:p>
            <a:pPr lvl="0"/>
            <a:r>
              <a:rPr lang="en-US" dirty="0"/>
              <a:t>Header copy 24pt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p>
        </p:txBody>
      </p:sp>
      <p:sp>
        <p:nvSpPr>
          <p:cNvPr id="13" name="Text Placeholder 11">
            <a:extLst>
              <a:ext uri="{FF2B5EF4-FFF2-40B4-BE49-F238E27FC236}">
                <a16:creationId xmlns:a16="http://schemas.microsoft.com/office/drawing/2014/main" id="{1745E511-A118-4C67-8FDF-9F6B494D77B1}"/>
              </a:ext>
            </a:extLst>
          </p:cNvPr>
          <p:cNvSpPr>
            <a:spLocks noGrp="1"/>
          </p:cNvSpPr>
          <p:nvPr>
            <p:ph type="body" sz="quarter" idx="15" hasCustomPrompt="1"/>
          </p:nvPr>
        </p:nvSpPr>
        <p:spPr>
          <a:xfrm>
            <a:off x="555734" y="3229691"/>
            <a:ext cx="11080530" cy="2561509"/>
          </a:xfrm>
        </p:spPr>
        <p:txBody>
          <a:bodyPr wrap="square" lIns="36000" tIns="36000" rIns="36000" bIns="36000" numCol="2" spcCol="360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r>
              <a:rPr lang="en-US" err="1"/>
              <a:t>architecto</a:t>
            </a:r>
            <a:r>
              <a:rPr lang="en-US"/>
              <a:t>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r>
              <a:rPr lang="en-US"/>
              <a:t> </a:t>
            </a:r>
            <a:r>
              <a:rPr lang="en-US" err="1"/>
              <a:t>aut</a:t>
            </a:r>
            <a:r>
              <a:rPr lang="en-US"/>
              <a:t> </a:t>
            </a:r>
            <a:r>
              <a:rPr lang="en-US" err="1"/>
              <a:t>odit</a:t>
            </a:r>
            <a:r>
              <a:rPr lang="en-US"/>
              <a:t> </a:t>
            </a:r>
            <a:r>
              <a:rPr lang="en-US" err="1"/>
              <a:t>aut</a:t>
            </a:r>
            <a:r>
              <a:rPr lang="en-US"/>
              <a:t> fugit, sed </a:t>
            </a:r>
            <a:r>
              <a:rPr lang="en-US" err="1"/>
              <a:t>quia</a:t>
            </a:r>
            <a:r>
              <a:rPr lang="en-US"/>
              <a:t> </a:t>
            </a:r>
            <a:r>
              <a:rPr lang="en-US" err="1"/>
              <a:t>consequuntur</a:t>
            </a:r>
            <a:r>
              <a:rPr lang="en-US"/>
              <a:t> </a:t>
            </a:r>
            <a:r>
              <a:rPr lang="en-US" err="1"/>
              <a:t>magni</a:t>
            </a:r>
            <a:r>
              <a:rPr lang="en-US"/>
              <a:t> </a:t>
            </a:r>
            <a:r>
              <a:rPr lang="en-US" err="1"/>
              <a:t>dolores</a:t>
            </a:r>
            <a:r>
              <a:rPr lang="en-US"/>
              <a:t> </a:t>
            </a:r>
            <a:r>
              <a:rPr lang="en-US" err="1"/>
              <a:t>eos</a:t>
            </a:r>
            <a:r>
              <a:rPr lang="en-US"/>
              <a:t>, qui </a:t>
            </a:r>
            <a:r>
              <a:rPr lang="en-US" err="1"/>
              <a:t>ratione</a:t>
            </a:r>
            <a:r>
              <a:rPr lang="en-US"/>
              <a:t> </a:t>
            </a:r>
            <a:r>
              <a:rPr lang="en-US" err="1"/>
              <a:t>voluptatem</a:t>
            </a:r>
            <a:r>
              <a:rPr lang="en-US"/>
              <a:t> </a:t>
            </a:r>
            <a:r>
              <a:rPr lang="en-US" err="1"/>
              <a:t>sequi</a:t>
            </a:r>
            <a:r>
              <a:rPr lang="en-US"/>
              <a:t> </a:t>
            </a:r>
            <a:r>
              <a:rPr lang="en-US" err="1"/>
              <a:t>nesciunt</a:t>
            </a:r>
            <a:r>
              <a:rPr lang="en-US"/>
              <a:t>, </a:t>
            </a:r>
            <a:r>
              <a:rPr lang="en-US" err="1"/>
              <a:t>neque</a:t>
            </a:r>
            <a:r>
              <a:rPr lang="en-US"/>
              <a:t> </a:t>
            </a:r>
            <a:r>
              <a:rPr lang="en-US" err="1"/>
              <a:t>porro</a:t>
            </a:r>
            <a:r>
              <a:rPr lang="en-US"/>
              <a:t> </a:t>
            </a:r>
            <a:r>
              <a:rPr lang="en-US" err="1"/>
              <a:t>quisquam</a:t>
            </a:r>
            <a:r>
              <a:rPr lang="en-US"/>
              <a:t> </a:t>
            </a:r>
            <a:r>
              <a:rPr lang="en-US" err="1"/>
              <a:t>est</a:t>
            </a:r>
            <a:r>
              <a:rPr lang="en-US"/>
              <a:t>, qui </a:t>
            </a:r>
            <a:r>
              <a:rPr lang="en-US" err="1"/>
              <a:t>dolorem</a:t>
            </a:r>
            <a:r>
              <a:rPr lang="en-US"/>
              <a:t> ipsum, </a:t>
            </a:r>
            <a:r>
              <a:rPr lang="en-US" err="1"/>
              <a:t>quia</a:t>
            </a:r>
            <a:r>
              <a:rPr lang="en-US"/>
              <a:t> dolor sit </a:t>
            </a:r>
            <a:r>
              <a:rPr lang="en-US" err="1"/>
              <a:t>amet</a:t>
            </a:r>
            <a:r>
              <a:rPr lang="en-US"/>
              <a:t> </a:t>
            </a:r>
            <a:r>
              <a:rPr lang="en-US" err="1"/>
              <a:t>consectetur</a:t>
            </a:r>
            <a:r>
              <a:rPr lang="en-US"/>
              <a:t> </a:t>
            </a:r>
            <a:r>
              <a:rPr lang="en-US" err="1"/>
              <a:t>adipiscivelit</a:t>
            </a:r>
            <a:r>
              <a:rPr lang="en-US"/>
              <a:t>, sed </a:t>
            </a:r>
            <a:r>
              <a:rPr lang="en-US" err="1"/>
              <a:t>quia</a:t>
            </a:r>
            <a:r>
              <a:rPr lang="en-US"/>
              <a:t> non </a:t>
            </a:r>
            <a:r>
              <a:rPr lang="en-US" err="1"/>
              <a:t>numquam</a:t>
            </a:r>
            <a:r>
              <a:rPr lang="en-US"/>
              <a:t> </a:t>
            </a:r>
            <a:r>
              <a:rPr lang="en-US" err="1"/>
              <a:t>eius</a:t>
            </a:r>
            <a:r>
              <a:rPr lang="en-US"/>
              <a:t> </a:t>
            </a:r>
            <a:r>
              <a:rPr lang="en-US" err="1"/>
              <a:t>modi</a:t>
            </a:r>
            <a:r>
              <a:rPr lang="en-US"/>
              <a:t> </a:t>
            </a:r>
            <a:r>
              <a:rPr lang="en-US" err="1"/>
              <a:t>tempora</a:t>
            </a:r>
            <a:r>
              <a:rPr lang="en-US"/>
              <a:t> </a:t>
            </a:r>
            <a:r>
              <a:rPr lang="en-US" err="1"/>
              <a:t>incidunt</a:t>
            </a:r>
            <a:r>
              <a:rPr lang="en-US"/>
              <a:t>, </a:t>
            </a:r>
            <a:r>
              <a:rPr lang="en-US" err="1"/>
              <a:t>ut</a:t>
            </a:r>
            <a:r>
              <a:rPr lang="en-US"/>
              <a:t> </a:t>
            </a:r>
            <a:r>
              <a:rPr lang="en-US" err="1"/>
              <a:t>labore</a:t>
            </a:r>
            <a:r>
              <a:rPr lang="en-US"/>
              <a:t> et dolore </a:t>
            </a:r>
            <a:r>
              <a:rPr lang="en-US" err="1"/>
              <a:t>magnam</a:t>
            </a:r>
            <a:r>
              <a:rPr lang="en-US"/>
              <a:t> </a:t>
            </a:r>
            <a:r>
              <a:rPr lang="en-US" err="1"/>
              <a:t>aliquam</a:t>
            </a:r>
            <a:r>
              <a:rPr lang="en-US"/>
              <a:t> </a:t>
            </a:r>
            <a:r>
              <a:rPr lang="en-US" err="1"/>
              <a:t>quaerat</a:t>
            </a:r>
            <a:r>
              <a:rPr lang="en-US"/>
              <a:t> </a:t>
            </a:r>
            <a:r>
              <a:rPr lang="en-US" err="1"/>
              <a:t>voluptatem</a:t>
            </a:r>
            <a:r>
              <a:rPr lang="en-US"/>
              <a:t>. Ut </a:t>
            </a:r>
            <a:r>
              <a:rPr lang="en-US" err="1"/>
              <a:t>enim</a:t>
            </a:r>
            <a:r>
              <a:rPr lang="en-US"/>
              <a:t> ad minima </a:t>
            </a:r>
            <a:r>
              <a:rPr lang="en-US" err="1"/>
              <a:t>veniam</a:t>
            </a:r>
            <a:r>
              <a:rPr lang="en-US"/>
              <a:t>, </a:t>
            </a:r>
            <a:r>
              <a:rPr lang="en-US" err="1"/>
              <a:t>quis</a:t>
            </a:r>
            <a:r>
              <a:rPr lang="en-US"/>
              <a:t> nostrum </a:t>
            </a:r>
            <a:r>
              <a:rPr lang="en-US" err="1"/>
              <a:t>exercitationem</a:t>
            </a:r>
            <a:r>
              <a:rPr lang="en-US"/>
              <a:t> </a:t>
            </a:r>
            <a:r>
              <a:rPr lang="en-US" err="1"/>
              <a:t>ullam</a:t>
            </a:r>
            <a:r>
              <a:rPr lang="en-US"/>
              <a:t> corporis </a:t>
            </a:r>
            <a:r>
              <a:rPr lang="en-US" err="1"/>
              <a:t>suscipit</a:t>
            </a:r>
            <a:r>
              <a:rPr lang="en-US"/>
              <a:t> </a:t>
            </a:r>
            <a:r>
              <a:rPr lang="en-US" err="1"/>
              <a:t>laboriosam</a:t>
            </a:r>
            <a:r>
              <a:rPr lang="en-US"/>
              <a:t>, nisi </a:t>
            </a:r>
            <a:r>
              <a:rPr lang="en-US" err="1"/>
              <a:t>ut</a:t>
            </a:r>
            <a:r>
              <a:rPr lang="en-US"/>
              <a:t> </a:t>
            </a:r>
            <a:r>
              <a:rPr lang="en-US" err="1"/>
              <a:t>aliquid</a:t>
            </a:r>
            <a:r>
              <a:rPr lang="en-US"/>
              <a:t> ex </a:t>
            </a:r>
            <a:r>
              <a:rPr lang="en-US" err="1"/>
              <a:t>ea</a:t>
            </a:r>
            <a:r>
              <a:rPr lang="en-US"/>
              <a:t> </a:t>
            </a:r>
            <a:r>
              <a:rPr lang="en-US" err="1"/>
              <a:t>commodi</a:t>
            </a:r>
            <a:r>
              <a:rPr lang="en-US"/>
              <a:t> </a:t>
            </a:r>
            <a:r>
              <a:rPr lang="en-US" err="1"/>
              <a:t>consequatur</a:t>
            </a:r>
            <a:r>
              <a:rPr lang="en-US"/>
              <a:t>? </a:t>
            </a:r>
            <a:r>
              <a:rPr lang="en-US" err="1"/>
              <a:t>Quis</a:t>
            </a:r>
            <a:r>
              <a:rPr lang="en-US"/>
              <a:t> </a:t>
            </a:r>
            <a:r>
              <a:rPr lang="en-US" err="1"/>
              <a:t>autem</a:t>
            </a:r>
            <a:r>
              <a:rPr lang="en-US"/>
              <a:t> vel </a:t>
            </a:r>
            <a:r>
              <a:rPr lang="en-US" err="1"/>
              <a:t>eum</a:t>
            </a:r>
            <a:r>
              <a:rPr lang="en-US"/>
              <a:t> </a:t>
            </a:r>
            <a:r>
              <a:rPr lang="en-US" err="1"/>
              <a:t>iure</a:t>
            </a:r>
            <a:r>
              <a:rPr lang="en-US"/>
              <a:t> </a:t>
            </a:r>
            <a:r>
              <a:rPr lang="en-US" err="1"/>
              <a:t>reprehenderit</a:t>
            </a:r>
            <a:r>
              <a:rPr lang="en-US"/>
              <a:t>, qui in </a:t>
            </a:r>
            <a:r>
              <a:rPr lang="en-US" err="1"/>
              <a:t>ea</a:t>
            </a:r>
            <a:r>
              <a:rPr lang="en-US"/>
              <a:t> </a:t>
            </a:r>
            <a:r>
              <a:rPr lang="en-US" err="1"/>
              <a:t>voluptate</a:t>
            </a:r>
            <a:r>
              <a:rPr lang="en-US"/>
              <a:t> </a:t>
            </a:r>
            <a:r>
              <a:rPr lang="en-US" err="1"/>
              <a:t>velit</a:t>
            </a:r>
            <a:r>
              <a:rPr lang="en-US"/>
              <a:t> </a:t>
            </a:r>
            <a:r>
              <a:rPr lang="en-US" err="1"/>
              <a:t>esse</a:t>
            </a:r>
            <a:r>
              <a:rPr lang="en-US"/>
              <a:t>, </a:t>
            </a:r>
            <a:r>
              <a:rPr lang="en-US" err="1"/>
              <a:t>quam</a:t>
            </a:r>
            <a:r>
              <a:rPr lang="en-US"/>
              <a:t> nihil </a:t>
            </a:r>
            <a:r>
              <a:rPr lang="en-US" err="1"/>
              <a:t>molestiae</a:t>
            </a:r>
            <a:r>
              <a:rPr lang="en-US"/>
              <a:t> </a:t>
            </a:r>
            <a:r>
              <a:rPr lang="en-US" err="1"/>
              <a:t>consequatur</a:t>
            </a:r>
            <a:r>
              <a:rPr lang="en-US"/>
              <a:t>, vel </a:t>
            </a:r>
            <a:r>
              <a:rPr lang="en-US" err="1"/>
              <a:t>illum</a:t>
            </a:r>
            <a:r>
              <a:rPr lang="en-US"/>
              <a:t>, qui </a:t>
            </a:r>
            <a:r>
              <a:rPr lang="en-US" err="1"/>
              <a:t>dolorem</a:t>
            </a:r>
            <a:r>
              <a:rPr lang="en-US"/>
              <a:t> </a:t>
            </a:r>
            <a:r>
              <a:rPr lang="en-US" err="1"/>
              <a:t>eum</a:t>
            </a:r>
            <a:r>
              <a:rPr lang="en-US"/>
              <a:t> </a:t>
            </a:r>
            <a:r>
              <a:rPr lang="en-US" err="1"/>
              <a:t>fugiat</a:t>
            </a:r>
            <a:r>
              <a:rPr lang="en-US"/>
              <a:t>, quo </a:t>
            </a:r>
            <a:r>
              <a:rPr lang="en-US" err="1"/>
              <a:t>voluptas</a:t>
            </a:r>
            <a:r>
              <a:rPr lang="en-US"/>
              <a:t> </a:t>
            </a:r>
            <a:r>
              <a:rPr lang="en-US" err="1"/>
              <a:t>nulla</a:t>
            </a:r>
            <a:r>
              <a:rPr lang="en-US"/>
              <a:t> </a:t>
            </a:r>
            <a:r>
              <a:rPr lang="en-US" err="1"/>
              <a:t>pariatur</a:t>
            </a:r>
            <a:r>
              <a:rPr lang="en-US"/>
              <a:t>?</a:t>
            </a:r>
          </a:p>
        </p:txBody>
      </p:sp>
    </p:spTree>
    <p:extLst>
      <p:ext uri="{BB962C8B-B14F-4D97-AF65-F5344CB8AC3E}">
        <p14:creationId xmlns:p14="http://schemas.microsoft.com/office/powerpoint/2010/main" val="18337367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Text - Dark">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9A12DE-79B9-4140-8DCE-E572C97919C4}"/>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49999" b="2"/>
          <a:stretch/>
        </p:blipFill>
        <p:spPr>
          <a:xfrm>
            <a:off x="6095992" y="-1"/>
            <a:ext cx="6096008" cy="6857999"/>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703201" y="2160398"/>
            <a:ext cx="48816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0">
                <a:solidFill>
                  <a:schemeClr val="bg1"/>
                </a:solidFill>
              </a:defRPr>
            </a:lvl1pPr>
            <a:lvl2pPr>
              <a:spcAft>
                <a:spcPts val="1200"/>
              </a:spcAft>
              <a:buFont typeface="Arial" panose="020B0604020202020204" pitchFamily="34" charset="0"/>
              <a:buNone/>
              <a:defRPr sz="1600" b="0">
                <a:solidFill>
                  <a:schemeClr val="bg1"/>
                </a:solidFill>
              </a:defRPr>
            </a:lvl2pPr>
            <a:lvl3pPr>
              <a:spcAft>
                <a:spcPts val="1200"/>
              </a:spcAft>
              <a:buSzPct val="100000"/>
              <a:buFont typeface="Arial" panose="020B0604020202020204" pitchFamily="34" charset="0"/>
              <a:buNone/>
              <a:defRPr sz="1600" b="0">
                <a:solidFill>
                  <a:schemeClr val="bg1"/>
                </a:solidFill>
              </a:defRPr>
            </a:lvl3pPr>
            <a:lvl4pPr>
              <a:spcAft>
                <a:spcPts val="1200"/>
              </a:spcAft>
              <a:buSzPct val="100000"/>
              <a:buFont typeface="Arial" panose="020B0604020202020204" pitchFamily="34" charset="0"/>
              <a:buNone/>
              <a:defRPr sz="16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1062989"/>
          </a:xfrm>
        </p:spPr>
        <p:txBody>
          <a:bodyPr wrap="square" lIns="36000" tIns="36000" rIns="36000" bIns="36000" anchor="t" anchorCtr="0">
            <a:noAutofit/>
          </a:bodyPr>
          <a:lstStyle>
            <a:lvl1pPr marL="0" indent="-179388">
              <a:lnSpc>
                <a:spcPct val="100000"/>
              </a:lnSpc>
              <a:spcAft>
                <a:spcPts val="1200"/>
              </a:spcAft>
              <a:buSzPct val="100000"/>
              <a:buFont typeface="Arial" panose="020B0604020202020204" pitchFamily="34" charset="0"/>
              <a:buNone/>
              <a:defRPr sz="1600" b="0">
                <a:solidFill>
                  <a:schemeClr val="accent6"/>
                </a:solidFill>
              </a:defRPr>
            </a:lvl1pPr>
            <a:lvl2pPr marL="357188" indent="-179388">
              <a:buFont typeface="Arial" panose="020B0604020202020204" pitchFamily="34" charset="0"/>
              <a:buChar char="•"/>
              <a:defRPr sz="1600" b="0">
                <a:solidFill>
                  <a:schemeClr val="accent6"/>
                </a:solidFill>
              </a:defRPr>
            </a:lvl2pPr>
            <a:lvl3pPr marL="536575" indent="-179388">
              <a:buFont typeface="Arial" panose="020B0604020202020204" pitchFamily="34" charset="0"/>
              <a:buChar char="•"/>
              <a:defRPr sz="1600" b="0">
                <a:solidFill>
                  <a:schemeClr val="accent6"/>
                </a:solidFill>
              </a:defRPr>
            </a:lvl3pPr>
            <a:lvl4pPr>
              <a:buSzPct val="100000"/>
              <a:buFont typeface="Arial" panose="020B0604020202020204" pitchFamily="34" charset="0"/>
              <a:buChar char="•"/>
              <a:defRPr sz="1600" b="0">
                <a:solidFill>
                  <a:schemeClr val="accent6"/>
                </a:solidFill>
              </a:defRPr>
            </a:lvl4pPr>
            <a:lvl5pPr>
              <a:buSzPct val="100000"/>
              <a:buFont typeface="Arial" panose="020B0604020202020204" pitchFamily="34" charset="0"/>
              <a:buChar char="•"/>
              <a:defRPr sz="2400" b="0">
                <a:solidFill>
                  <a:schemeClr val="tx2"/>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287576"/>
            <a:ext cx="4883031"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50:50 Text</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2721788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GO">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4E6E53-7F51-4D2A-811C-1BA46CB95124}"/>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pic>
        <p:nvPicPr>
          <p:cNvPr id="8" name="Graphic 7">
            <a:extLst>
              <a:ext uri="{FF2B5EF4-FFF2-40B4-BE49-F238E27FC236}">
                <a16:creationId xmlns:a16="http://schemas.microsoft.com/office/drawing/2014/main" id="{EDFCCB33-CEE6-4882-A543-9373C6B5CED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4884" y="514919"/>
            <a:ext cx="3442702" cy="830997"/>
          </a:xfrm>
          <a:prstGeom prst="rect">
            <a:avLst/>
          </a:prstGeom>
        </p:spPr>
      </p:pic>
      <p:cxnSp>
        <p:nvCxnSpPr>
          <p:cNvPr id="10" name="Straight Connector 9">
            <a:extLst>
              <a:ext uri="{FF2B5EF4-FFF2-40B4-BE49-F238E27FC236}">
                <a16:creationId xmlns:a16="http://schemas.microsoft.com/office/drawing/2014/main" id="{84E45249-1FFB-4BF6-9809-1CFEFC1C750C}"/>
              </a:ext>
            </a:extLst>
          </p:cNvPr>
          <p:cNvCxnSpPr>
            <a:cxnSpLocks/>
          </p:cNvCxnSpPr>
          <p:nvPr userDrawn="1"/>
        </p:nvCxnSpPr>
        <p:spPr bwMode="white">
          <a:xfrm flipH="1">
            <a:off x="540000" y="2700000"/>
            <a:ext cx="2169460" cy="0"/>
          </a:xfrm>
          <a:prstGeom prst="line">
            <a:avLst/>
          </a:prstGeom>
          <a:noFill/>
          <a:ln w="9525" cap="flat" cmpd="sng" algn="ctr">
            <a:solidFill>
              <a:schemeClr val="accent3"/>
            </a:solidFill>
            <a:prstDash val="solid"/>
            <a:miter lim="800000"/>
          </a:ln>
          <a:effectLst/>
        </p:spPr>
      </p:cxnSp>
      <p:sp>
        <p:nvSpPr>
          <p:cNvPr id="12" name="Text Placeholder 11">
            <a:extLst>
              <a:ext uri="{FF2B5EF4-FFF2-40B4-BE49-F238E27FC236}">
                <a16:creationId xmlns:a16="http://schemas.microsoft.com/office/drawing/2014/main" id="{3AA2AB1A-790C-442E-A86F-64F0C875F4EF}"/>
              </a:ext>
            </a:extLst>
          </p:cNvPr>
          <p:cNvSpPr>
            <a:spLocks noGrp="1"/>
          </p:cNvSpPr>
          <p:nvPr>
            <p:ph type="body" sz="quarter" idx="13" hasCustomPrompt="1"/>
          </p:nvPr>
        </p:nvSpPr>
        <p:spPr>
          <a:xfrm>
            <a:off x="448504" y="2772000"/>
            <a:ext cx="7272000" cy="771294"/>
          </a:xfrm>
        </p:spPr>
        <p:txBody>
          <a:bodyPr wrap="square" lIns="36000" tIns="36000" rIns="36000" bIns="36000">
            <a:noAutofit/>
          </a:bodyPr>
          <a:lstStyle>
            <a:lvl1pPr marL="0" indent="0">
              <a:lnSpc>
                <a:spcPct val="100000"/>
              </a:lnSpc>
              <a:spcAft>
                <a:spcPts val="4800"/>
              </a:spcAft>
              <a:buNone/>
              <a:defRPr sz="54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Presentation Title</a:t>
            </a:r>
            <a:endParaRPr lang="en-GB"/>
          </a:p>
        </p:txBody>
      </p:sp>
      <p:sp>
        <p:nvSpPr>
          <p:cNvPr id="15" name="TextBox 14">
            <a:extLst>
              <a:ext uri="{FF2B5EF4-FFF2-40B4-BE49-F238E27FC236}">
                <a16:creationId xmlns:a16="http://schemas.microsoft.com/office/drawing/2014/main" id="{DD3007B4-0C33-4097-B232-A22B99B8D59B}"/>
              </a:ext>
            </a:extLst>
          </p:cNvPr>
          <p:cNvSpPr txBox="1"/>
          <p:nvPr userDrawn="1"/>
        </p:nvSpPr>
        <p:spPr>
          <a:xfrm>
            <a:off x="9582760" y="6416710"/>
            <a:ext cx="2456858" cy="246221"/>
          </a:xfrm>
          <a:prstGeom prst="rect">
            <a:avLst/>
          </a:prstGeom>
          <a:noFill/>
        </p:spPr>
        <p:txBody>
          <a:bodyPr wrap="square" rtlCol="0">
            <a:spAutoFit/>
          </a:bodyPr>
          <a:lstStyle/>
          <a:p>
            <a:pPr algn="r"/>
            <a:r>
              <a:rPr lang="en-US" sz="1000">
                <a:solidFill>
                  <a:prstClr val="white"/>
                </a:solidFill>
                <a:cs typeface="Arial" panose="020B0604020202020204" pitchFamily="34" charset="0"/>
              </a:rPr>
              <a:t>©2021 Cognizant. For internal use only.</a:t>
            </a:r>
          </a:p>
        </p:txBody>
      </p:sp>
      <p:pic>
        <p:nvPicPr>
          <p:cNvPr id="14" name="Picture 13">
            <a:extLst>
              <a:ext uri="{FF2B5EF4-FFF2-40B4-BE49-F238E27FC236}">
                <a16:creationId xmlns:a16="http://schemas.microsoft.com/office/drawing/2014/main" id="{74376042-AD58-4519-B665-CAC0BA454F7F}"/>
              </a:ext>
            </a:extLst>
          </p:cNvPr>
          <p:cNvPicPr>
            <a:picLocks noChangeAspect="1"/>
          </p:cNvPicPr>
          <p:nvPr userDrawn="1"/>
        </p:nvPicPr>
        <p:blipFill rotWithShape="1">
          <a:blip r:embed="rId5">
            <a:biLevel thresh="25000"/>
          </a:blip>
          <a:srcRect r="62691"/>
          <a:stretch/>
        </p:blipFill>
        <p:spPr>
          <a:xfrm>
            <a:off x="530326" y="5409398"/>
            <a:ext cx="949787" cy="1021761"/>
          </a:xfrm>
          <a:prstGeom prst="rect">
            <a:avLst/>
          </a:prstGeom>
        </p:spPr>
      </p:pic>
      <p:sp>
        <p:nvSpPr>
          <p:cNvPr id="16" name="Text Placeholder 11">
            <a:extLst>
              <a:ext uri="{FF2B5EF4-FFF2-40B4-BE49-F238E27FC236}">
                <a16:creationId xmlns:a16="http://schemas.microsoft.com/office/drawing/2014/main" id="{AF8825D9-CCEA-41D0-84D7-A7321E9D4BFB}"/>
              </a:ext>
            </a:extLst>
          </p:cNvPr>
          <p:cNvSpPr>
            <a:spLocks noGrp="1"/>
          </p:cNvSpPr>
          <p:nvPr>
            <p:ph type="body" sz="quarter" idx="14" hasCustomPrompt="1"/>
          </p:nvPr>
        </p:nvSpPr>
        <p:spPr>
          <a:xfrm>
            <a:off x="448504" y="3558534"/>
            <a:ext cx="7272000" cy="771294"/>
          </a:xfrm>
        </p:spPr>
        <p:txBody>
          <a:bodyPr wrap="square" lIns="36000" tIns="36000" rIns="36000" bIns="36000">
            <a:noAutofit/>
          </a:bodyPr>
          <a:lstStyle>
            <a:lvl1pPr marL="0" indent="0">
              <a:lnSpc>
                <a:spcPct val="100000"/>
              </a:lnSpc>
              <a:spcAft>
                <a:spcPts val="1400"/>
              </a:spcAft>
              <a:buSzPct val="100000"/>
              <a:buFont typeface="Arial" panose="020B0604020202020204" pitchFamily="34" charset="0"/>
              <a:buNone/>
              <a:defRPr sz="2800" b="0">
                <a:solidFill>
                  <a:schemeClr val="bg1"/>
                </a:solidFill>
              </a:defRPr>
            </a:lvl1pPr>
            <a:lvl2pPr>
              <a:spcAft>
                <a:spcPts val="1400"/>
              </a:spcAft>
              <a:buFont typeface="Arial" panose="020B0604020202020204" pitchFamily="34" charset="0"/>
              <a:buChar char="•"/>
              <a:defRPr sz="2800" b="0">
                <a:solidFill>
                  <a:schemeClr val="bg1"/>
                </a:solidFill>
              </a:defRPr>
            </a:lvl2pPr>
            <a:lvl3pPr>
              <a:spcAft>
                <a:spcPts val="1400"/>
              </a:spcAft>
              <a:buSzPct val="100000"/>
              <a:buFont typeface="Arial" panose="020B0604020202020204" pitchFamily="34" charset="0"/>
              <a:buChar char="•"/>
              <a:defRPr sz="2800" b="0">
                <a:solidFill>
                  <a:schemeClr val="bg1"/>
                </a:solidFill>
              </a:defRPr>
            </a:lvl3pPr>
            <a:lvl4pPr>
              <a:spcAft>
                <a:spcPts val="1400"/>
              </a:spcAft>
              <a:buSzPct val="100000"/>
              <a:buFont typeface="Arial" panose="020B0604020202020204" pitchFamily="34" charset="0"/>
              <a:buChar char="•"/>
              <a:defRPr sz="2800" b="0">
                <a:solidFill>
                  <a:schemeClr val="bg1"/>
                </a:solidFill>
              </a:defRPr>
            </a:lvl4pPr>
            <a:lvl5pPr>
              <a:spcAft>
                <a:spcPts val="1400"/>
              </a:spcAft>
              <a:buSzPct val="100000"/>
              <a:buFont typeface="Arial" panose="020B0604020202020204" pitchFamily="34" charset="0"/>
              <a:buChar char="•"/>
              <a:defRPr sz="2800" b="0">
                <a:solidFill>
                  <a:schemeClr val="bg1"/>
                </a:solidFill>
              </a:defRPr>
            </a:lvl5pPr>
          </a:lstStyle>
          <a:p>
            <a:pPr lvl="0"/>
            <a:r>
              <a:rPr lang="en-US"/>
              <a:t>Presentation Subtitle</a:t>
            </a:r>
            <a:endParaRPr lang="en-GB"/>
          </a:p>
        </p:txBody>
      </p:sp>
    </p:spTree>
    <p:extLst>
      <p:ext uri="{BB962C8B-B14F-4D97-AF65-F5344CB8AC3E}">
        <p14:creationId xmlns:p14="http://schemas.microsoft.com/office/powerpoint/2010/main" val="821843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Text - Blu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6CCA9E-512C-4AF4-B0B0-C427841ADA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a:stretch/>
        </p:blipFill>
        <p:spPr>
          <a:xfrm>
            <a:off x="6095992" y="0"/>
            <a:ext cx="6096008" cy="6857999"/>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703201" y="2160398"/>
            <a:ext cx="48816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0">
                <a:solidFill>
                  <a:schemeClr val="bg1"/>
                </a:solidFill>
              </a:defRPr>
            </a:lvl1pPr>
            <a:lvl2pPr>
              <a:spcAft>
                <a:spcPts val="1200"/>
              </a:spcAft>
              <a:buFont typeface="Arial" panose="020B0604020202020204" pitchFamily="34" charset="0"/>
              <a:buNone/>
              <a:defRPr sz="1600" b="0">
                <a:solidFill>
                  <a:schemeClr val="bg1"/>
                </a:solidFill>
              </a:defRPr>
            </a:lvl2pPr>
            <a:lvl3pPr>
              <a:spcAft>
                <a:spcPts val="1200"/>
              </a:spcAft>
              <a:buSzPct val="100000"/>
              <a:buFont typeface="Arial" panose="020B0604020202020204" pitchFamily="34" charset="0"/>
              <a:buChar char="•"/>
              <a:defRPr sz="1600" b="0">
                <a:solidFill>
                  <a:schemeClr val="bg1"/>
                </a:solidFill>
              </a:defRPr>
            </a:lvl3pPr>
            <a:lvl4pPr>
              <a:spcAft>
                <a:spcPts val="1200"/>
              </a:spcAft>
              <a:buSzPct val="100000"/>
              <a:buFont typeface="Arial" panose="020B0604020202020204" pitchFamily="34" charset="0"/>
              <a:buChar char="•"/>
              <a:defRPr sz="16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1062989"/>
          </a:xfrm>
        </p:spPr>
        <p:txBody>
          <a:bodyPr wrap="square" lIns="36000" tIns="36000" rIns="36000" bIns="36000" anchor="t" anchorCtr="0">
            <a:noAutofit/>
          </a:bodyPr>
          <a:lstStyle>
            <a:lvl1pPr marL="0" indent="-180000">
              <a:lnSpc>
                <a:spcPct val="100000"/>
              </a:lnSpc>
              <a:spcAft>
                <a:spcPts val="1200"/>
              </a:spcAft>
              <a:buSzPct val="100000"/>
              <a:buFont typeface="Arial" panose="020B0604020202020204" pitchFamily="34" charset="0"/>
              <a:buNone/>
              <a:defRPr sz="1600" b="0">
                <a:solidFill>
                  <a:schemeClr val="accent6"/>
                </a:solidFill>
              </a:defRPr>
            </a:lvl1pPr>
            <a:lvl2pPr marL="357188" indent="-179388">
              <a:buFont typeface="Arial" panose="020B0604020202020204" pitchFamily="34" charset="0"/>
              <a:buNone/>
              <a:defRPr sz="1600" b="0">
                <a:solidFill>
                  <a:schemeClr val="accent6"/>
                </a:solidFill>
              </a:defRPr>
            </a:lvl2pPr>
            <a:lvl3pPr marL="536575" indent="-179388">
              <a:buFont typeface="Arial" panose="020B0604020202020204" pitchFamily="34" charset="0"/>
              <a:buNone/>
              <a:defRPr sz="1600" b="0">
                <a:solidFill>
                  <a:schemeClr val="accent6"/>
                </a:solidFill>
              </a:defRPr>
            </a:lvl3pPr>
            <a:lvl4pPr marL="714375" indent="-179388">
              <a:buSzPct val="100000"/>
              <a:buFont typeface="Arial" panose="020B0604020202020204" pitchFamily="34" charset="0"/>
              <a:buNone/>
              <a:defRPr sz="1600" b="0">
                <a:solidFill>
                  <a:schemeClr val="accent6"/>
                </a:solidFill>
              </a:defRPr>
            </a:lvl4pPr>
            <a:lvl5pPr>
              <a:buSzPct val="100000"/>
              <a:buFont typeface="Arial" panose="020B0604020202020204" pitchFamily="34" charset="0"/>
              <a:buChar char="•"/>
              <a:defRPr sz="2400" b="0">
                <a:solidFill>
                  <a:schemeClr val="tx2"/>
                </a:solidFill>
              </a:defRPr>
            </a:lvl5pPr>
          </a:lstStyle>
          <a:p>
            <a:pPr lvl="0"/>
            <a:r>
              <a:rPr lang="en-US" dirty="0"/>
              <a:t>Body copy 16pt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287576"/>
            <a:ext cx="4883031"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50:50 Text</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33862752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Text - Whit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3E25E24-1D6E-4E13-A9DE-215798B1743F}"/>
              </a:ext>
            </a:extLst>
          </p:cNvPr>
          <p:cNvSpPr/>
          <p:nvPr userDrawn="1"/>
        </p:nvSpPr>
        <p:spPr>
          <a:xfrm>
            <a:off x="6095992" y="0"/>
            <a:ext cx="6096008" cy="6225140"/>
          </a:xfrm>
          <a:prstGeom prst="rect">
            <a:avLst/>
          </a:prstGeom>
          <a:solidFill>
            <a:srgbClr val="ADD2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703201" y="2160398"/>
            <a:ext cx="4881600" cy="1908000"/>
          </a:xfrm>
        </p:spPr>
        <p:txBody>
          <a:bodyPr wrap="square" lIns="36000" tIns="36000" rIns="36000" bIns="36000" anchor="t" anchorCtr="0">
            <a:noAutofit/>
          </a:bodyPr>
          <a:lstStyle>
            <a:lvl1pPr marL="0" indent="-179388">
              <a:lnSpc>
                <a:spcPct val="100000"/>
              </a:lnSpc>
              <a:spcAft>
                <a:spcPts val="1200"/>
              </a:spcAft>
              <a:buSzPct val="100000"/>
              <a:buFont typeface="Arial" panose="020B0604020202020204" pitchFamily="34" charset="0"/>
              <a:buNone/>
              <a:defRPr sz="1600" b="0">
                <a:solidFill>
                  <a:schemeClr val="accent6"/>
                </a:solidFill>
              </a:defRPr>
            </a:lvl1pPr>
            <a:lvl2pPr>
              <a:spcAft>
                <a:spcPts val="1200"/>
              </a:spcAft>
              <a:buFont typeface="Arial" panose="020B0604020202020204" pitchFamily="34" charset="0"/>
              <a:buChar char="•"/>
              <a:defRPr sz="1600" b="0">
                <a:solidFill>
                  <a:schemeClr val="accent6"/>
                </a:solidFill>
              </a:defRPr>
            </a:lvl2pPr>
            <a:lvl3pPr>
              <a:spcAft>
                <a:spcPts val="1200"/>
              </a:spcAft>
              <a:buSzPct val="100000"/>
              <a:buFont typeface="Arial" panose="020B0604020202020204" pitchFamily="34" charset="0"/>
              <a:buChar char="•"/>
              <a:defRPr sz="1600" b="0">
                <a:solidFill>
                  <a:schemeClr val="accent6"/>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1062989"/>
          </a:xfrm>
        </p:spPr>
        <p:txBody>
          <a:bodyPr wrap="square" lIns="36000" tIns="36000" rIns="36000" bIns="36000" anchor="t" anchorCtr="0">
            <a:noAutofit/>
          </a:bodyPr>
          <a:lstStyle>
            <a:lvl1pPr marL="0" indent="-180000">
              <a:lnSpc>
                <a:spcPct val="100000"/>
              </a:lnSpc>
              <a:spcAft>
                <a:spcPts val="1200"/>
              </a:spcAft>
              <a:buSzPct val="100000"/>
              <a:buFont typeface="Arial" panose="020B0604020202020204" pitchFamily="34" charset="0"/>
              <a:buNone/>
              <a:defRPr sz="1600" b="0">
                <a:solidFill>
                  <a:schemeClr val="accent6"/>
                </a:solidFill>
              </a:defRPr>
            </a:lvl1pPr>
            <a:lvl2pPr marL="357188" indent="-179388">
              <a:buFont typeface="Arial" panose="020B0604020202020204" pitchFamily="34" charset="0"/>
              <a:buNone/>
              <a:defRPr sz="1600" b="0">
                <a:solidFill>
                  <a:schemeClr val="accent6"/>
                </a:solidFill>
              </a:defRPr>
            </a:lvl2pPr>
            <a:lvl3pPr marL="536575" indent="-179388">
              <a:buFont typeface="Arial" panose="020B0604020202020204" pitchFamily="34" charset="0"/>
              <a:buNone/>
              <a:defRPr sz="1600" b="0">
                <a:solidFill>
                  <a:schemeClr val="accent6"/>
                </a:solidFill>
              </a:defRPr>
            </a:lvl3pPr>
            <a:lvl4pPr marL="714375" indent="-179388">
              <a:buSzPct val="100000"/>
              <a:buFont typeface="Arial" panose="020B0604020202020204" pitchFamily="34" charset="0"/>
              <a:buNone/>
              <a:defRPr sz="1600" b="0">
                <a:solidFill>
                  <a:schemeClr val="accent6"/>
                </a:solidFill>
              </a:defRPr>
            </a:lvl4pPr>
            <a:lvl5pPr>
              <a:buSzPct val="100000"/>
              <a:buFont typeface="Arial" panose="020B0604020202020204" pitchFamily="34" charset="0"/>
              <a:buChar char="•"/>
              <a:defRPr sz="2400" b="0">
                <a:solidFill>
                  <a:schemeClr val="tx2"/>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287576"/>
            <a:ext cx="4883031"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50:50 Text</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26709263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50 Text / Custom Imag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2" name="Text Placeholder 11">
            <a:extLst>
              <a:ext uri="{FF2B5EF4-FFF2-40B4-BE49-F238E27FC236}">
                <a16:creationId xmlns:a16="http://schemas.microsoft.com/office/drawing/2014/main" id="{EE7E5757-A7B1-460B-832A-36BC0B89121F}"/>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dirty="0"/>
              <a:t>Header copy 18pt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p>
        </p:txBody>
      </p:sp>
      <p:sp>
        <p:nvSpPr>
          <p:cNvPr id="23" name="Text Placeholder 11">
            <a:extLst>
              <a:ext uri="{FF2B5EF4-FFF2-40B4-BE49-F238E27FC236}">
                <a16:creationId xmlns:a16="http://schemas.microsoft.com/office/drawing/2014/main" id="{75198ABD-0EA7-4C8F-818E-7B812665AA05}"/>
              </a:ext>
            </a:extLst>
          </p:cNvPr>
          <p:cNvSpPr>
            <a:spLocks noGrp="1"/>
          </p:cNvSpPr>
          <p:nvPr>
            <p:ph type="body" sz="quarter" idx="15" hasCustomPrompt="1"/>
          </p:nvPr>
        </p:nvSpPr>
        <p:spPr>
          <a:xfrm>
            <a:off x="555735" y="3665978"/>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dirty="0"/>
              <a:t>Body copy 14pt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3" name="Picture Placeholder 2">
            <a:extLst>
              <a:ext uri="{FF2B5EF4-FFF2-40B4-BE49-F238E27FC236}">
                <a16:creationId xmlns:a16="http://schemas.microsoft.com/office/drawing/2014/main" id="{BE15F6CA-48C8-4DF0-95E6-AC5080E56F0C}"/>
              </a:ext>
            </a:extLst>
          </p:cNvPr>
          <p:cNvSpPr>
            <a:spLocks noGrp="1"/>
          </p:cNvSpPr>
          <p:nvPr>
            <p:ph type="pic" sz="quarter" idx="34" hasCustomPrompt="1"/>
          </p:nvPr>
        </p:nvSpPr>
        <p:spPr>
          <a:xfrm>
            <a:off x="6096000" y="0"/>
            <a:ext cx="6096000" cy="6225140"/>
          </a:xfrm>
          <a:solidFill>
            <a:schemeClr val="accent1"/>
          </a:solidFill>
        </p:spPr>
        <p:txBody>
          <a:bodyPr>
            <a:normAutofit/>
          </a:bodyPr>
          <a:lstStyle>
            <a:lvl1pPr marL="0" indent="0" algn="ctr">
              <a:buNone/>
              <a:defRPr sz="1000">
                <a:solidFill>
                  <a:schemeClr val="bg1"/>
                </a:solidFill>
              </a:defRPr>
            </a:lvl1pPr>
          </a:lstStyle>
          <a:p>
            <a:r>
              <a:rPr lang="en-GB"/>
              <a:t>Click centre icon to insert image</a:t>
            </a:r>
          </a:p>
        </p:txBody>
      </p:sp>
      <p:sp>
        <p:nvSpPr>
          <p:cNvPr id="46" name="Text Placeholder 11">
            <a:extLst>
              <a:ext uri="{FF2B5EF4-FFF2-40B4-BE49-F238E27FC236}">
                <a16:creationId xmlns:a16="http://schemas.microsoft.com/office/drawing/2014/main" id="{A3A82ACF-F6AE-4D5C-9FAC-2BE760B521DD}"/>
              </a:ext>
            </a:extLst>
          </p:cNvPr>
          <p:cNvSpPr>
            <a:spLocks noGrp="1"/>
          </p:cNvSpPr>
          <p:nvPr>
            <p:ph type="body" sz="quarter" idx="17" hasCustomPrompt="1"/>
          </p:nvPr>
        </p:nvSpPr>
        <p:spPr>
          <a:xfrm>
            <a:off x="555735" y="287576"/>
            <a:ext cx="4883031"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50:50 Text / Custom Image</a:t>
            </a:r>
          </a:p>
        </p:txBody>
      </p:sp>
      <p:cxnSp>
        <p:nvCxnSpPr>
          <p:cNvPr id="47" name="Straight Connector 46">
            <a:extLst>
              <a:ext uri="{FF2B5EF4-FFF2-40B4-BE49-F238E27FC236}">
                <a16:creationId xmlns:a16="http://schemas.microsoft.com/office/drawing/2014/main" id="{4206B8F9-9A1B-49C1-BAF8-3C7C8B76EBC3}"/>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38572057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Text / Globe">
    <p:spTree>
      <p:nvGrpSpPr>
        <p:cNvPr id="1" name=""/>
        <p:cNvGrpSpPr/>
        <p:nvPr/>
      </p:nvGrpSpPr>
      <p:grpSpPr>
        <a:xfrm>
          <a:off x="0" y="0"/>
          <a:ext cx="0" cy="0"/>
          <a:chOff x="0" y="0"/>
          <a:chExt cx="0" cy="0"/>
        </a:xfrm>
      </p:grpSpPr>
      <p:pic>
        <p:nvPicPr>
          <p:cNvPr id="11" name="Picture 10" descr="A picture containing indoor, monitor, light, dark&#10;&#10;Description automatically generated">
            <a:extLst>
              <a:ext uri="{FF2B5EF4-FFF2-40B4-BE49-F238E27FC236}">
                <a16:creationId xmlns:a16="http://schemas.microsoft.com/office/drawing/2014/main" id="{CBA68352-8C34-444A-AC17-869ECB8F451C}"/>
              </a:ext>
            </a:extLst>
          </p:cNvPr>
          <p:cNvPicPr>
            <a:picLocks noChangeAspect="1"/>
          </p:cNvPicPr>
          <p:nvPr userDrawn="1"/>
        </p:nvPicPr>
        <p:blipFill rotWithShape="1">
          <a:blip r:embed="rId2"/>
          <a:srcRect l="34863" r="33844" b="51650"/>
          <a:stretch/>
        </p:blipFill>
        <p:spPr>
          <a:xfrm>
            <a:off x="5925670" y="0"/>
            <a:ext cx="6266329"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664834" y="2160398"/>
            <a:ext cx="47880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287576"/>
            <a:ext cx="4883031"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50:50 Text / Globe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28473977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0:50 Text / Headset">
    <p:spTree>
      <p:nvGrpSpPr>
        <p:cNvPr id="1" name=""/>
        <p:cNvGrpSpPr/>
        <p:nvPr/>
      </p:nvGrpSpPr>
      <p:grpSpPr>
        <a:xfrm>
          <a:off x="0" y="0"/>
          <a:ext cx="0" cy="0"/>
          <a:chOff x="0" y="0"/>
          <a:chExt cx="0" cy="0"/>
        </a:xfrm>
      </p:grpSpPr>
      <p:pic>
        <p:nvPicPr>
          <p:cNvPr id="12" name="Picture 11" descr="A picture containing person, indoor, computer, computer&#10;&#10;Description automatically generated">
            <a:extLst>
              <a:ext uri="{FF2B5EF4-FFF2-40B4-BE49-F238E27FC236}">
                <a16:creationId xmlns:a16="http://schemas.microsoft.com/office/drawing/2014/main" id="{25C2EC95-7CB4-4D54-A50E-FCF11AB1135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5921187" y="-2"/>
            <a:ext cx="6266329" cy="6242757"/>
          </a:xfrm>
          <a:prstGeom prst="rect">
            <a:avLst/>
          </a:prstGeom>
        </p:spPr>
      </p:pic>
      <p:sp>
        <p:nvSpPr>
          <p:cNvPr id="15" name="Rectangle 14">
            <a:extLst>
              <a:ext uri="{FF2B5EF4-FFF2-40B4-BE49-F238E27FC236}">
                <a16:creationId xmlns:a16="http://schemas.microsoft.com/office/drawing/2014/main" id="{661897B8-FE46-4EFA-9616-9448AE8642AD}"/>
              </a:ext>
            </a:extLst>
          </p:cNvPr>
          <p:cNvSpPr/>
          <p:nvPr userDrawn="1"/>
        </p:nvSpPr>
        <p:spPr>
          <a:xfrm>
            <a:off x="5925671" y="0"/>
            <a:ext cx="6266329" cy="6244152"/>
          </a:xfrm>
          <a:prstGeom prst="rect">
            <a:avLst/>
          </a:prstGeom>
          <a:gradFill>
            <a:gsLst>
              <a:gs pos="74000">
                <a:srgbClr val="000063">
                  <a:alpha val="96000"/>
                </a:srgbClr>
              </a:gs>
              <a:gs pos="25000">
                <a:srgbClr val="2C67FF">
                  <a:alpha val="0"/>
                </a:srgbClr>
              </a:gs>
            </a:gsLst>
            <a:lin ang="30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a typeface="+mn-ea"/>
                <a:cs typeface="+mn-cs"/>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664834" y="3671016"/>
            <a:ext cx="47880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dirty="0"/>
              <a:t>Body copy 14pt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287576"/>
            <a:ext cx="4883031"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50:50 Text / Headset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21730808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Text / Male Laptop">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AE12BB9A-C589-4267-8D5B-A45F225FAC3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8269" t="781" r="27036" b="6801"/>
          <a:stretch/>
        </p:blipFill>
        <p:spPr>
          <a:xfrm>
            <a:off x="5921187" y="-2"/>
            <a:ext cx="6266329" cy="6242757"/>
          </a:xfrm>
          <a:prstGeom prst="rect">
            <a:avLst/>
          </a:prstGeom>
        </p:spPr>
      </p:pic>
      <p:sp>
        <p:nvSpPr>
          <p:cNvPr id="20" name="Rectangle 19">
            <a:extLst>
              <a:ext uri="{FF2B5EF4-FFF2-40B4-BE49-F238E27FC236}">
                <a16:creationId xmlns:a16="http://schemas.microsoft.com/office/drawing/2014/main" id="{07D11875-62D4-46B3-8FBE-3ABC00FC28C4}"/>
              </a:ext>
            </a:extLst>
          </p:cNvPr>
          <p:cNvSpPr/>
          <p:nvPr userDrawn="1"/>
        </p:nvSpPr>
        <p:spPr>
          <a:xfrm>
            <a:off x="5925671" y="0"/>
            <a:ext cx="6266329" cy="6244152"/>
          </a:xfrm>
          <a:prstGeom prst="rect">
            <a:avLst/>
          </a:prstGeom>
          <a:gradFill>
            <a:gsLst>
              <a:gs pos="74000">
                <a:srgbClr val="000063">
                  <a:alpha val="96000"/>
                </a:srgbClr>
              </a:gs>
              <a:gs pos="25000">
                <a:srgbClr val="2C67FF">
                  <a:alpha val="0"/>
                </a:srgbClr>
              </a:gs>
            </a:gsLst>
            <a:lin ang="30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a typeface="+mn-ea"/>
                <a:cs typeface="+mn-cs"/>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664834" y="3671016"/>
            <a:ext cx="47880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287576"/>
            <a:ext cx="4883031"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50:50 Text / Male Laptop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35442199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Text / Female Lapto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335D6EE-31A1-46B5-A6C4-F54063BF6F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0036" r="13018"/>
          <a:stretch/>
        </p:blipFill>
        <p:spPr>
          <a:xfrm>
            <a:off x="5921187" y="-2"/>
            <a:ext cx="6266329" cy="6242757"/>
          </a:xfrm>
          <a:prstGeom prst="rect">
            <a:avLst/>
          </a:prstGeom>
        </p:spPr>
      </p:pic>
      <p:sp>
        <p:nvSpPr>
          <p:cNvPr id="21" name="Rectangle 20">
            <a:extLst>
              <a:ext uri="{FF2B5EF4-FFF2-40B4-BE49-F238E27FC236}">
                <a16:creationId xmlns:a16="http://schemas.microsoft.com/office/drawing/2014/main" id="{08200374-2A89-4041-8626-FF204DA2DCB3}"/>
              </a:ext>
            </a:extLst>
          </p:cNvPr>
          <p:cNvSpPr/>
          <p:nvPr userDrawn="1"/>
        </p:nvSpPr>
        <p:spPr>
          <a:xfrm>
            <a:off x="5925671" y="0"/>
            <a:ext cx="6266329" cy="6244152"/>
          </a:xfrm>
          <a:prstGeom prst="rect">
            <a:avLst/>
          </a:prstGeom>
          <a:gradFill>
            <a:gsLst>
              <a:gs pos="74000">
                <a:srgbClr val="000063">
                  <a:alpha val="96000"/>
                </a:srgbClr>
              </a:gs>
              <a:gs pos="25000">
                <a:srgbClr val="2C67FF">
                  <a:alpha val="0"/>
                </a:srgbClr>
              </a:gs>
            </a:gsLst>
            <a:lin ang="30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a typeface="+mn-ea"/>
                <a:cs typeface="+mn-cs"/>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664834" y="3671016"/>
            <a:ext cx="47880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dirty="0"/>
              <a:t>Header copy 18pt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287576"/>
            <a:ext cx="4883031"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50:50 Text / Female Laptop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33217654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0:50 Text / Typin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3329CA4-2C3F-461E-9BFE-4762532DE2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21187" y="-2"/>
            <a:ext cx="6266329" cy="6242757"/>
          </a:xfrm>
          <a:prstGeom prst="rect">
            <a:avLst/>
          </a:prstGeom>
        </p:spPr>
      </p:pic>
      <p:sp>
        <p:nvSpPr>
          <p:cNvPr id="20" name="Rectangle 19">
            <a:extLst>
              <a:ext uri="{FF2B5EF4-FFF2-40B4-BE49-F238E27FC236}">
                <a16:creationId xmlns:a16="http://schemas.microsoft.com/office/drawing/2014/main" id="{3B6BEE94-3380-4CCE-9388-572335FE3063}"/>
              </a:ext>
            </a:extLst>
          </p:cNvPr>
          <p:cNvSpPr/>
          <p:nvPr userDrawn="1"/>
        </p:nvSpPr>
        <p:spPr>
          <a:xfrm>
            <a:off x="5925671" y="6386"/>
            <a:ext cx="6266329" cy="6244152"/>
          </a:xfrm>
          <a:prstGeom prst="rect">
            <a:avLst/>
          </a:prstGeom>
          <a:gradFill>
            <a:gsLst>
              <a:gs pos="74000">
                <a:srgbClr val="000063">
                  <a:alpha val="96000"/>
                </a:srgbClr>
              </a:gs>
              <a:gs pos="25000">
                <a:srgbClr val="2C67FF">
                  <a:alpha val="0"/>
                </a:srgbClr>
              </a:gs>
            </a:gsLst>
            <a:lin ang="30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a typeface="+mn-ea"/>
                <a:cs typeface="+mn-cs"/>
              </a:endParaRPr>
            </a:p>
          </p:txBody>
        </p:sp>
      </p:gr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287576"/>
            <a:ext cx="4883031"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50:50 Text / Typing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2" name="Text Placeholder 11">
            <a:extLst>
              <a:ext uri="{FF2B5EF4-FFF2-40B4-BE49-F238E27FC236}">
                <a16:creationId xmlns:a16="http://schemas.microsoft.com/office/drawing/2014/main" id="{FD0F255B-203F-4896-ADCF-CE26AC9BDD30}"/>
              </a:ext>
            </a:extLst>
          </p:cNvPr>
          <p:cNvSpPr>
            <a:spLocks noGrp="1"/>
          </p:cNvSpPr>
          <p:nvPr>
            <p:ph type="body" sz="quarter" idx="16" hasCustomPrompt="1"/>
          </p:nvPr>
        </p:nvSpPr>
        <p:spPr>
          <a:xfrm>
            <a:off x="6664834" y="4360834"/>
            <a:ext cx="4788000" cy="186143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24pt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Tree>
    <p:extLst>
      <p:ext uri="{BB962C8B-B14F-4D97-AF65-F5344CB8AC3E}">
        <p14:creationId xmlns:p14="http://schemas.microsoft.com/office/powerpoint/2010/main" val="29452987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0:50 Custom Imag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3" name="Picture Placeholder 2">
            <a:extLst>
              <a:ext uri="{FF2B5EF4-FFF2-40B4-BE49-F238E27FC236}">
                <a16:creationId xmlns:a16="http://schemas.microsoft.com/office/drawing/2014/main" id="{BE15F6CA-48C8-4DF0-95E6-AC5080E56F0C}"/>
              </a:ext>
            </a:extLst>
          </p:cNvPr>
          <p:cNvSpPr>
            <a:spLocks noGrp="1"/>
          </p:cNvSpPr>
          <p:nvPr>
            <p:ph type="pic" sz="quarter" idx="34" hasCustomPrompt="1"/>
          </p:nvPr>
        </p:nvSpPr>
        <p:spPr>
          <a:xfrm>
            <a:off x="6096000" y="0"/>
            <a:ext cx="6096000" cy="6225140"/>
          </a:xfrm>
          <a:solidFill>
            <a:schemeClr val="accent1"/>
          </a:solidFill>
        </p:spPr>
        <p:txBody>
          <a:bodyPr>
            <a:normAutofit/>
          </a:bodyPr>
          <a:lstStyle>
            <a:lvl1pPr marL="0" indent="0" algn="ctr">
              <a:buNone/>
              <a:defRPr sz="1000">
                <a:solidFill>
                  <a:schemeClr val="bg1"/>
                </a:solidFill>
              </a:defRPr>
            </a:lvl1pPr>
          </a:lstStyle>
          <a:p>
            <a:r>
              <a:rPr lang="en-GB"/>
              <a:t>Click centre icon to insert image</a:t>
            </a:r>
          </a:p>
        </p:txBody>
      </p:sp>
      <p:sp>
        <p:nvSpPr>
          <p:cNvPr id="11" name="Picture Placeholder 2">
            <a:extLst>
              <a:ext uri="{FF2B5EF4-FFF2-40B4-BE49-F238E27FC236}">
                <a16:creationId xmlns:a16="http://schemas.microsoft.com/office/drawing/2014/main" id="{69086FEE-E1B7-436D-822A-846D2575F24E}"/>
              </a:ext>
            </a:extLst>
          </p:cNvPr>
          <p:cNvSpPr>
            <a:spLocks noGrp="1"/>
          </p:cNvSpPr>
          <p:nvPr>
            <p:ph type="pic" sz="quarter" idx="35" hasCustomPrompt="1"/>
          </p:nvPr>
        </p:nvSpPr>
        <p:spPr>
          <a:xfrm>
            <a:off x="0" y="0"/>
            <a:ext cx="6096000" cy="6225140"/>
          </a:xfrm>
          <a:solidFill>
            <a:schemeClr val="accent5"/>
          </a:solidFill>
        </p:spPr>
        <p:txBody>
          <a:bodyPr>
            <a:normAutofit/>
          </a:bodyPr>
          <a:lstStyle>
            <a:lvl1pPr marL="0" indent="0" algn="ctr">
              <a:buNone/>
              <a:defRPr sz="1000">
                <a:solidFill>
                  <a:schemeClr val="accent1"/>
                </a:solidFill>
              </a:defRPr>
            </a:lvl1pPr>
          </a:lstStyle>
          <a:p>
            <a:r>
              <a:rPr lang="en-GB"/>
              <a:t>Click centre icon to insert image</a:t>
            </a:r>
          </a:p>
        </p:txBody>
      </p:sp>
    </p:spTree>
    <p:extLst>
      <p:ext uri="{BB962C8B-B14F-4D97-AF65-F5344CB8AC3E}">
        <p14:creationId xmlns:p14="http://schemas.microsoft.com/office/powerpoint/2010/main" val="42226431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x Text Only - Dark">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FF25A2D-6E41-4121-AD97-26FBC0FC3B1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dirty="0"/>
              <a:t>Item one body copy 14pt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2x Text Only</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dirty="0"/>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4" y="2909687"/>
            <a:ext cx="4474699" cy="0"/>
          </a:xfrm>
          <a:prstGeom prst="line">
            <a:avLst/>
          </a:prstGeom>
          <a:noFill/>
          <a:ln w="57150" cap="flat" cmpd="sng" algn="ctr">
            <a:solidFill>
              <a:schemeClr val="accent3"/>
            </a:solidFill>
            <a:prstDash val="solid"/>
            <a:miter lim="800000"/>
          </a:ln>
          <a:effectLst/>
        </p:spPr>
      </p:cxnSp>
      <p:sp>
        <p:nvSpPr>
          <p:cNvPr id="37" name="Text Placeholder 11">
            <a:extLst>
              <a:ext uri="{FF2B5EF4-FFF2-40B4-BE49-F238E27FC236}">
                <a16:creationId xmlns:a16="http://schemas.microsoft.com/office/drawing/2014/main" id="{78790114-CC9C-41DA-9B13-2961535337D5}"/>
              </a:ext>
            </a:extLst>
          </p:cNvPr>
          <p:cNvSpPr>
            <a:spLocks noGrp="1"/>
          </p:cNvSpPr>
          <p:nvPr>
            <p:ph type="body" sz="quarter" idx="17" hasCustomPrompt="1"/>
          </p:nvPr>
        </p:nvSpPr>
        <p:spPr>
          <a:xfrm>
            <a:off x="6536264"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38" name="Text Placeholder 11">
            <a:extLst>
              <a:ext uri="{FF2B5EF4-FFF2-40B4-BE49-F238E27FC236}">
                <a16:creationId xmlns:a16="http://schemas.microsoft.com/office/drawing/2014/main" id="{476E854A-B670-4B90-AFD2-C6195331A49A}"/>
              </a:ext>
            </a:extLst>
          </p:cNvPr>
          <p:cNvSpPr>
            <a:spLocks noGrp="1"/>
          </p:cNvSpPr>
          <p:nvPr>
            <p:ph type="body" sz="quarter" idx="18" hasCustomPrompt="1"/>
          </p:nvPr>
        </p:nvSpPr>
        <p:spPr>
          <a:xfrm>
            <a:off x="6536264"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dirty="0"/>
              <a:t>Item Two 18pt</a:t>
            </a:r>
          </a:p>
        </p:txBody>
      </p:sp>
      <p:cxnSp>
        <p:nvCxnSpPr>
          <p:cNvPr id="39" name="Straight Connector 38">
            <a:extLst>
              <a:ext uri="{FF2B5EF4-FFF2-40B4-BE49-F238E27FC236}">
                <a16:creationId xmlns:a16="http://schemas.microsoft.com/office/drawing/2014/main" id="{52E4C0F7-4153-4059-A10E-8D27ED2A160D}"/>
              </a:ext>
            </a:extLst>
          </p:cNvPr>
          <p:cNvCxnSpPr>
            <a:cxnSpLocks/>
          </p:cNvCxnSpPr>
          <p:nvPr userDrawn="1"/>
        </p:nvCxnSpPr>
        <p:spPr bwMode="white">
          <a:xfrm flipH="1">
            <a:off x="6536267" y="2909687"/>
            <a:ext cx="4474699" cy="0"/>
          </a:xfrm>
          <a:prstGeom prst="line">
            <a:avLst/>
          </a:prstGeom>
          <a:noFill/>
          <a:ln w="57150" cap="flat" cmpd="sng" algn="ctr">
            <a:solidFill>
              <a:schemeClr val="accent3"/>
            </a:solidFill>
            <a:prstDash val="solid"/>
            <a:miter lim="800000"/>
          </a:ln>
          <a:effectLst/>
        </p:spPr>
      </p:cxnSp>
    </p:spTree>
    <p:extLst>
      <p:ext uri="{BB962C8B-B14F-4D97-AF65-F5344CB8AC3E}">
        <p14:creationId xmlns:p14="http://schemas.microsoft.com/office/powerpoint/2010/main" val="3948330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Master">
    <p:spTree>
      <p:nvGrpSpPr>
        <p:cNvPr id="1" name=""/>
        <p:cNvGrpSpPr/>
        <p:nvPr/>
      </p:nvGrpSpPr>
      <p:grpSpPr>
        <a:xfrm>
          <a:off x="0" y="0"/>
          <a:ext cx="0" cy="0"/>
          <a:chOff x="0" y="0"/>
          <a:chExt cx="0" cy="0"/>
        </a:xfrm>
      </p:grpSpPr>
      <p:pic>
        <p:nvPicPr>
          <p:cNvPr id="7" name="Picture 6" descr="A picture containing animal&#10;&#10;Description automatically generated">
            <a:extLst>
              <a:ext uri="{FF2B5EF4-FFF2-40B4-BE49-F238E27FC236}">
                <a16:creationId xmlns:a16="http://schemas.microsoft.com/office/drawing/2014/main" id="{0629086A-92FB-433C-B19B-6A2F0CD37A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396"/>
            <a:ext cx="12192001" cy="6859396"/>
          </a:xfrm>
          <a:prstGeom prst="rect">
            <a:avLst/>
          </a:prstGeom>
        </p:spPr>
      </p:pic>
      <p:sp>
        <p:nvSpPr>
          <p:cNvPr id="6" name="Rectangle 5">
            <a:extLst>
              <a:ext uri="{FF2B5EF4-FFF2-40B4-BE49-F238E27FC236}">
                <a16:creationId xmlns:a16="http://schemas.microsoft.com/office/drawing/2014/main" id="{D0F0EF3B-C7B0-4EF4-B31C-B1D542DBA723}"/>
              </a:ext>
            </a:extLst>
          </p:cNvPr>
          <p:cNvSpPr/>
          <p:nvPr userDrawn="1"/>
        </p:nvSpPr>
        <p:spPr>
          <a:xfrm>
            <a:off x="0" y="-1397"/>
            <a:ext cx="12191999" cy="6859395"/>
          </a:xfrm>
          <a:prstGeom prst="rect">
            <a:avLst/>
          </a:prstGeom>
          <a:gradFill>
            <a:gsLst>
              <a:gs pos="59000">
                <a:srgbClr val="000063">
                  <a:alpha val="96000"/>
                </a:srgbClr>
              </a:gs>
              <a:gs pos="25000">
                <a:srgbClr val="2C67FF">
                  <a:alpha val="0"/>
                </a:srgbClr>
              </a:gs>
            </a:gsLst>
            <a:lin ang="13500000" scaled="1"/>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pic>
        <p:nvPicPr>
          <p:cNvPr id="8" name="Graphic 7">
            <a:extLst>
              <a:ext uri="{FF2B5EF4-FFF2-40B4-BE49-F238E27FC236}">
                <a16:creationId xmlns:a16="http://schemas.microsoft.com/office/drawing/2014/main" id="{EDFCCB33-CEE6-4882-A543-9373C6B5CED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4884" y="514919"/>
            <a:ext cx="3442702" cy="830997"/>
          </a:xfrm>
          <a:prstGeom prst="rect">
            <a:avLst/>
          </a:prstGeom>
        </p:spPr>
      </p:pic>
      <p:cxnSp>
        <p:nvCxnSpPr>
          <p:cNvPr id="10" name="Straight Connector 9">
            <a:extLst>
              <a:ext uri="{FF2B5EF4-FFF2-40B4-BE49-F238E27FC236}">
                <a16:creationId xmlns:a16="http://schemas.microsoft.com/office/drawing/2014/main" id="{84E45249-1FFB-4BF6-9809-1CFEFC1C750C}"/>
              </a:ext>
            </a:extLst>
          </p:cNvPr>
          <p:cNvCxnSpPr>
            <a:cxnSpLocks/>
          </p:cNvCxnSpPr>
          <p:nvPr userDrawn="1"/>
        </p:nvCxnSpPr>
        <p:spPr bwMode="white">
          <a:xfrm flipH="1">
            <a:off x="540000" y="2700000"/>
            <a:ext cx="2169460" cy="0"/>
          </a:xfrm>
          <a:prstGeom prst="line">
            <a:avLst/>
          </a:prstGeom>
          <a:noFill/>
          <a:ln w="9525" cap="flat" cmpd="sng" algn="ctr">
            <a:solidFill>
              <a:schemeClr val="accent3"/>
            </a:solidFill>
            <a:prstDash val="solid"/>
            <a:miter lim="800000"/>
          </a:ln>
          <a:effectLst/>
        </p:spPr>
      </p:cxnSp>
      <p:sp>
        <p:nvSpPr>
          <p:cNvPr id="12" name="Text Placeholder 11">
            <a:extLst>
              <a:ext uri="{FF2B5EF4-FFF2-40B4-BE49-F238E27FC236}">
                <a16:creationId xmlns:a16="http://schemas.microsoft.com/office/drawing/2014/main" id="{3AA2AB1A-790C-442E-A86F-64F0C875F4EF}"/>
              </a:ext>
            </a:extLst>
          </p:cNvPr>
          <p:cNvSpPr>
            <a:spLocks noGrp="1"/>
          </p:cNvSpPr>
          <p:nvPr>
            <p:ph type="body" sz="quarter" idx="13" hasCustomPrompt="1"/>
          </p:nvPr>
        </p:nvSpPr>
        <p:spPr>
          <a:xfrm>
            <a:off x="448504" y="2772000"/>
            <a:ext cx="7272000" cy="1462088"/>
          </a:xfrm>
        </p:spPr>
        <p:txBody>
          <a:bodyPr wrap="square" lIns="36000" tIns="36000" rIns="36000" bIns="36000">
            <a:noAutofit/>
          </a:bodyPr>
          <a:lstStyle>
            <a:lvl1pPr marL="0" indent="0">
              <a:lnSpc>
                <a:spcPct val="100000"/>
              </a:lnSpc>
              <a:spcAft>
                <a:spcPts val="4800"/>
              </a:spcAft>
              <a:buNone/>
              <a:defRPr sz="54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Presentation Title</a:t>
            </a:r>
            <a:endParaRPr lang="en-GB" dirty="0"/>
          </a:p>
        </p:txBody>
      </p:sp>
      <p:sp>
        <p:nvSpPr>
          <p:cNvPr id="13" name="Text Placeholder 11">
            <a:extLst>
              <a:ext uri="{FF2B5EF4-FFF2-40B4-BE49-F238E27FC236}">
                <a16:creationId xmlns:a16="http://schemas.microsoft.com/office/drawing/2014/main" id="{8C2E8323-7BAC-4917-94FA-39D32BADEAE5}"/>
              </a:ext>
            </a:extLst>
          </p:cNvPr>
          <p:cNvSpPr>
            <a:spLocks noGrp="1"/>
          </p:cNvSpPr>
          <p:nvPr>
            <p:ph type="body" sz="quarter" idx="14" hasCustomPrompt="1"/>
          </p:nvPr>
        </p:nvSpPr>
        <p:spPr>
          <a:xfrm>
            <a:off x="488848" y="6410916"/>
            <a:ext cx="2193843" cy="365125"/>
          </a:xfrm>
        </p:spPr>
        <p:txBody>
          <a:bodyPr wrap="square" lIns="36000" tIns="36000" rIns="36000" bIns="36000">
            <a:noAutofit/>
          </a:bodyPr>
          <a:lstStyle>
            <a:lvl1pPr marL="0" indent="0" algn="r">
              <a:lnSpc>
                <a:spcPct val="90000"/>
              </a:lnSpc>
              <a:buNone/>
              <a:defRPr sz="1400" b="0" cap="all" baseline="0">
                <a:solidFill>
                  <a:schemeClr val="accent3"/>
                </a:solidFill>
              </a:defRPr>
            </a:lvl1pPr>
            <a:lvl2pPr>
              <a:buNone/>
              <a:defRPr sz="5400" b="1"/>
            </a:lvl2pPr>
            <a:lvl3pPr>
              <a:buNone/>
              <a:defRPr sz="5400" b="1"/>
            </a:lvl3pPr>
            <a:lvl4pPr>
              <a:buNone/>
              <a:defRPr sz="5400" b="1"/>
            </a:lvl4pPr>
            <a:lvl5pPr>
              <a:buNone/>
              <a:defRPr sz="5400" b="1"/>
            </a:lvl5pPr>
          </a:lstStyle>
          <a:p>
            <a:pPr lvl="0"/>
            <a:r>
              <a:rPr lang="en-US" dirty="0"/>
              <a:t>Presenter NAME</a:t>
            </a:r>
            <a:endParaRPr lang="en-GB" dirty="0"/>
          </a:p>
        </p:txBody>
      </p:sp>
      <p:sp>
        <p:nvSpPr>
          <p:cNvPr id="19" name="Text Placeholder 11">
            <a:extLst>
              <a:ext uri="{FF2B5EF4-FFF2-40B4-BE49-F238E27FC236}">
                <a16:creationId xmlns:a16="http://schemas.microsoft.com/office/drawing/2014/main" id="{A552870C-C994-4DDB-BA98-FD0FE3461583}"/>
              </a:ext>
            </a:extLst>
          </p:cNvPr>
          <p:cNvSpPr>
            <a:spLocks noGrp="1"/>
          </p:cNvSpPr>
          <p:nvPr>
            <p:ph type="body" sz="quarter" idx="15" hasCustomPrompt="1"/>
          </p:nvPr>
        </p:nvSpPr>
        <p:spPr>
          <a:xfrm>
            <a:off x="2802631" y="6410916"/>
            <a:ext cx="2399460" cy="365125"/>
          </a:xfrm>
        </p:spPr>
        <p:txBody>
          <a:bodyPr wrap="square" lIns="36000" tIns="36000" rIns="36000" bIns="36000">
            <a:noAutofit/>
          </a:bodyPr>
          <a:lstStyle>
            <a:lvl1pPr marL="0" indent="0">
              <a:lnSpc>
                <a:spcPct val="90000"/>
              </a:lnSpc>
              <a:buNone/>
              <a:defRPr sz="1400" b="0">
                <a:solidFill>
                  <a:schemeClr val="accent3"/>
                </a:solidFill>
              </a:defRPr>
            </a:lvl1pPr>
            <a:lvl2pPr>
              <a:buNone/>
              <a:defRPr sz="5400" b="1"/>
            </a:lvl2pPr>
            <a:lvl3pPr>
              <a:buNone/>
              <a:defRPr sz="5400" b="1"/>
            </a:lvl3pPr>
            <a:lvl4pPr>
              <a:buNone/>
              <a:defRPr sz="5400" b="1"/>
            </a:lvl4pPr>
            <a:lvl5pPr>
              <a:buNone/>
              <a:defRPr sz="5400" b="1"/>
            </a:lvl5pPr>
          </a:lstStyle>
          <a:p>
            <a:pPr lvl="0"/>
            <a:r>
              <a:rPr lang="en-US" dirty="0"/>
              <a:t>Date (e.g. 7th January 2021)</a:t>
            </a:r>
            <a:endParaRPr lang="en-GB" dirty="0"/>
          </a:p>
        </p:txBody>
      </p:sp>
      <p:sp>
        <p:nvSpPr>
          <p:cNvPr id="15" name="TextBox 14">
            <a:extLst>
              <a:ext uri="{FF2B5EF4-FFF2-40B4-BE49-F238E27FC236}">
                <a16:creationId xmlns:a16="http://schemas.microsoft.com/office/drawing/2014/main" id="{DD3007B4-0C33-4097-B232-A22B99B8D59B}"/>
              </a:ext>
            </a:extLst>
          </p:cNvPr>
          <p:cNvSpPr txBox="1"/>
          <p:nvPr userDrawn="1"/>
        </p:nvSpPr>
        <p:spPr>
          <a:xfrm>
            <a:off x="9582760" y="6416710"/>
            <a:ext cx="2456858" cy="246221"/>
          </a:xfrm>
          <a:prstGeom prst="rect">
            <a:avLst/>
          </a:prstGeom>
          <a:noFill/>
        </p:spPr>
        <p:txBody>
          <a:bodyPr wrap="square" rtlCol="0">
            <a:spAutoFit/>
          </a:bodyPr>
          <a:lstStyle/>
          <a:p>
            <a:pPr algn="r"/>
            <a:r>
              <a:rPr lang="en-US" sz="1000" dirty="0">
                <a:solidFill>
                  <a:prstClr val="white"/>
                </a:solidFill>
                <a:cs typeface="Arial" panose="020B0604020202020204" pitchFamily="34" charset="0"/>
              </a:rPr>
              <a:t>©2021 Cognizant.</a:t>
            </a:r>
            <a:endParaRPr lang="en-US" sz="1000" dirty="0">
              <a:solidFill>
                <a:prstClr val="white"/>
              </a:solidFill>
              <a:latin typeface="Calibri" panose="020F0502020204030204"/>
            </a:endParaRPr>
          </a:p>
        </p:txBody>
      </p:sp>
    </p:spTree>
    <p:extLst>
      <p:ext uri="{BB962C8B-B14F-4D97-AF65-F5344CB8AC3E}">
        <p14:creationId xmlns:p14="http://schemas.microsoft.com/office/powerpoint/2010/main" val="14462034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x Text Only - Dark">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8585F54-EF64-471F-BB09-1D1CDA8547B1}"/>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3x Text Only</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3" y="2909687"/>
            <a:ext cx="2904459" cy="0"/>
          </a:xfrm>
          <a:prstGeom prst="line">
            <a:avLst/>
          </a:prstGeom>
          <a:noFill/>
          <a:ln w="57150" cap="flat" cmpd="sng" algn="ctr">
            <a:solidFill>
              <a:schemeClr val="accent3"/>
            </a:solidFill>
            <a:prstDash val="solid"/>
            <a:miter lim="800000"/>
          </a:ln>
          <a:effectLst/>
        </p:spPr>
      </p:cxnSp>
      <p:sp>
        <p:nvSpPr>
          <p:cNvPr id="23" name="Text Placeholder 11">
            <a:extLst>
              <a:ext uri="{FF2B5EF4-FFF2-40B4-BE49-F238E27FC236}">
                <a16:creationId xmlns:a16="http://schemas.microsoft.com/office/drawing/2014/main" id="{FDB27009-A329-4706-90B7-A45430DFB088}"/>
              </a:ext>
            </a:extLst>
          </p:cNvPr>
          <p:cNvSpPr>
            <a:spLocks noGrp="1"/>
          </p:cNvSpPr>
          <p:nvPr>
            <p:ph type="body" sz="quarter" idx="17" hasCustomPrompt="1"/>
          </p:nvPr>
        </p:nvSpPr>
        <p:spPr>
          <a:xfrm>
            <a:off x="8106506"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4" name="Text Placeholder 11">
            <a:extLst>
              <a:ext uri="{FF2B5EF4-FFF2-40B4-BE49-F238E27FC236}">
                <a16:creationId xmlns:a16="http://schemas.microsoft.com/office/drawing/2014/main" id="{B53E0B7E-817C-4838-819B-9E10B384EFDA}"/>
              </a:ext>
            </a:extLst>
          </p:cNvPr>
          <p:cNvSpPr>
            <a:spLocks noGrp="1"/>
          </p:cNvSpPr>
          <p:nvPr>
            <p:ph type="body" sz="quarter" idx="18" hasCustomPrompt="1"/>
          </p:nvPr>
        </p:nvSpPr>
        <p:spPr>
          <a:xfrm>
            <a:off x="8106506"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25" name="Straight Connector 24">
            <a:extLst>
              <a:ext uri="{FF2B5EF4-FFF2-40B4-BE49-F238E27FC236}">
                <a16:creationId xmlns:a16="http://schemas.microsoft.com/office/drawing/2014/main" id="{BFD50963-41D9-48CD-9582-29DA473921C6}"/>
              </a:ext>
            </a:extLst>
          </p:cNvPr>
          <p:cNvCxnSpPr>
            <a:cxnSpLocks/>
          </p:cNvCxnSpPr>
          <p:nvPr userDrawn="1"/>
        </p:nvCxnSpPr>
        <p:spPr bwMode="white">
          <a:xfrm flipH="1">
            <a:off x="8106508" y="2909687"/>
            <a:ext cx="2904459" cy="0"/>
          </a:xfrm>
          <a:prstGeom prst="line">
            <a:avLst/>
          </a:prstGeom>
          <a:noFill/>
          <a:ln w="57150" cap="flat" cmpd="sng" algn="ctr">
            <a:solidFill>
              <a:schemeClr val="accent3"/>
            </a:solidFill>
            <a:prstDash val="solid"/>
            <a:miter lim="800000"/>
          </a:ln>
          <a:effectLst/>
        </p:spPr>
      </p:cxnSp>
      <p:sp>
        <p:nvSpPr>
          <p:cNvPr id="26" name="Text Placeholder 11">
            <a:extLst>
              <a:ext uri="{FF2B5EF4-FFF2-40B4-BE49-F238E27FC236}">
                <a16:creationId xmlns:a16="http://schemas.microsoft.com/office/drawing/2014/main" id="{26F1D3B6-A32E-4EEE-AF72-A555A01581C3}"/>
              </a:ext>
            </a:extLst>
          </p:cNvPr>
          <p:cNvSpPr>
            <a:spLocks noGrp="1"/>
          </p:cNvSpPr>
          <p:nvPr>
            <p:ph type="body" sz="quarter" idx="19" hasCustomPrompt="1"/>
          </p:nvPr>
        </p:nvSpPr>
        <p:spPr>
          <a:xfrm>
            <a:off x="4643768"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7" name="Text Placeholder 11">
            <a:extLst>
              <a:ext uri="{FF2B5EF4-FFF2-40B4-BE49-F238E27FC236}">
                <a16:creationId xmlns:a16="http://schemas.microsoft.com/office/drawing/2014/main" id="{A56632E8-87A3-4DC2-A901-5AD8C4F37B82}"/>
              </a:ext>
            </a:extLst>
          </p:cNvPr>
          <p:cNvSpPr>
            <a:spLocks noGrp="1"/>
          </p:cNvSpPr>
          <p:nvPr>
            <p:ph type="body" sz="quarter" idx="20" hasCustomPrompt="1"/>
          </p:nvPr>
        </p:nvSpPr>
        <p:spPr>
          <a:xfrm>
            <a:off x="4643768"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0" name="Straight Connector 29">
            <a:extLst>
              <a:ext uri="{FF2B5EF4-FFF2-40B4-BE49-F238E27FC236}">
                <a16:creationId xmlns:a16="http://schemas.microsoft.com/office/drawing/2014/main" id="{23D4B9B3-A9C3-4D85-A5D9-415440C3820A}"/>
              </a:ext>
            </a:extLst>
          </p:cNvPr>
          <p:cNvCxnSpPr>
            <a:cxnSpLocks/>
          </p:cNvCxnSpPr>
          <p:nvPr userDrawn="1"/>
        </p:nvCxnSpPr>
        <p:spPr bwMode="white">
          <a:xfrm flipH="1">
            <a:off x="4643770" y="2909687"/>
            <a:ext cx="2904459" cy="0"/>
          </a:xfrm>
          <a:prstGeom prst="line">
            <a:avLst/>
          </a:prstGeom>
          <a:noFill/>
          <a:ln w="57150" cap="flat" cmpd="sng" algn="ctr">
            <a:solidFill>
              <a:schemeClr val="accent3"/>
            </a:solidFill>
            <a:prstDash val="solid"/>
            <a:miter lim="800000"/>
          </a:ln>
          <a:effectLst/>
        </p:spPr>
      </p:cxnSp>
    </p:spTree>
    <p:extLst>
      <p:ext uri="{BB962C8B-B14F-4D97-AF65-F5344CB8AC3E}">
        <p14:creationId xmlns:p14="http://schemas.microsoft.com/office/powerpoint/2010/main" val="641672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x Text Only - Dark">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274E0C5-0D44-4AAF-990B-DD5026CC0320}"/>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4x Text Only</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056293"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2" y="2909687"/>
            <a:ext cx="2056293" cy="0"/>
          </a:xfrm>
          <a:prstGeom prst="line">
            <a:avLst/>
          </a:prstGeom>
          <a:noFill/>
          <a:ln w="5715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2909687"/>
            <a:ext cx="2056293" cy="0"/>
          </a:xfrm>
          <a:prstGeom prst="line">
            <a:avLst/>
          </a:prstGeom>
          <a:noFill/>
          <a:ln w="5715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2909687"/>
            <a:ext cx="2056293" cy="0"/>
          </a:xfrm>
          <a:prstGeom prst="line">
            <a:avLst/>
          </a:prstGeom>
          <a:noFill/>
          <a:ln w="5715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2909687"/>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11104067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x Text Only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2x Text Only</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4" y="2909687"/>
            <a:ext cx="4474699" cy="0"/>
          </a:xfrm>
          <a:prstGeom prst="line">
            <a:avLst/>
          </a:prstGeom>
          <a:noFill/>
          <a:ln w="57150" cap="flat" cmpd="sng" algn="ctr">
            <a:solidFill>
              <a:schemeClr val="accent3"/>
            </a:solidFill>
            <a:prstDash val="solid"/>
            <a:miter lim="800000"/>
          </a:ln>
          <a:effectLst/>
        </p:spPr>
      </p:cxnSp>
      <p:sp>
        <p:nvSpPr>
          <p:cNvPr id="37" name="Text Placeholder 11">
            <a:extLst>
              <a:ext uri="{FF2B5EF4-FFF2-40B4-BE49-F238E27FC236}">
                <a16:creationId xmlns:a16="http://schemas.microsoft.com/office/drawing/2014/main" id="{78790114-CC9C-41DA-9B13-2961535337D5}"/>
              </a:ext>
            </a:extLst>
          </p:cNvPr>
          <p:cNvSpPr>
            <a:spLocks noGrp="1"/>
          </p:cNvSpPr>
          <p:nvPr>
            <p:ph type="body" sz="quarter" idx="17" hasCustomPrompt="1"/>
          </p:nvPr>
        </p:nvSpPr>
        <p:spPr>
          <a:xfrm>
            <a:off x="6536264"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38" name="Text Placeholder 11">
            <a:extLst>
              <a:ext uri="{FF2B5EF4-FFF2-40B4-BE49-F238E27FC236}">
                <a16:creationId xmlns:a16="http://schemas.microsoft.com/office/drawing/2014/main" id="{476E854A-B670-4B90-AFD2-C6195331A49A}"/>
              </a:ext>
            </a:extLst>
          </p:cNvPr>
          <p:cNvSpPr>
            <a:spLocks noGrp="1"/>
          </p:cNvSpPr>
          <p:nvPr>
            <p:ph type="body" sz="quarter" idx="18" hasCustomPrompt="1"/>
          </p:nvPr>
        </p:nvSpPr>
        <p:spPr>
          <a:xfrm>
            <a:off x="6536264"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9" name="Straight Connector 38">
            <a:extLst>
              <a:ext uri="{FF2B5EF4-FFF2-40B4-BE49-F238E27FC236}">
                <a16:creationId xmlns:a16="http://schemas.microsoft.com/office/drawing/2014/main" id="{52E4C0F7-4153-4059-A10E-8D27ED2A160D}"/>
              </a:ext>
            </a:extLst>
          </p:cNvPr>
          <p:cNvCxnSpPr>
            <a:cxnSpLocks/>
          </p:cNvCxnSpPr>
          <p:nvPr userDrawn="1"/>
        </p:nvCxnSpPr>
        <p:spPr bwMode="white">
          <a:xfrm flipH="1">
            <a:off x="6536267" y="2909687"/>
            <a:ext cx="4474699" cy="0"/>
          </a:xfrm>
          <a:prstGeom prst="line">
            <a:avLst/>
          </a:prstGeom>
          <a:noFill/>
          <a:ln w="57150" cap="flat" cmpd="sng" algn="ctr">
            <a:solidFill>
              <a:schemeClr val="accent3"/>
            </a:solidFill>
            <a:prstDash val="solid"/>
            <a:miter lim="800000"/>
          </a:ln>
          <a:effectLst/>
        </p:spPr>
      </p:cxnSp>
    </p:spTree>
    <p:extLst>
      <p:ext uri="{BB962C8B-B14F-4D97-AF65-F5344CB8AC3E}">
        <p14:creationId xmlns:p14="http://schemas.microsoft.com/office/powerpoint/2010/main" val="26384641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x Text Only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3x Text Only</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3" y="2909687"/>
            <a:ext cx="2904459" cy="0"/>
          </a:xfrm>
          <a:prstGeom prst="line">
            <a:avLst/>
          </a:prstGeom>
          <a:noFill/>
          <a:ln w="57150" cap="flat" cmpd="sng" algn="ctr">
            <a:solidFill>
              <a:schemeClr val="accent3"/>
            </a:solidFill>
            <a:prstDash val="solid"/>
            <a:miter lim="800000"/>
          </a:ln>
          <a:effectLst/>
        </p:spPr>
      </p:cxnSp>
      <p:sp>
        <p:nvSpPr>
          <p:cNvPr id="23" name="Text Placeholder 11">
            <a:extLst>
              <a:ext uri="{FF2B5EF4-FFF2-40B4-BE49-F238E27FC236}">
                <a16:creationId xmlns:a16="http://schemas.microsoft.com/office/drawing/2014/main" id="{FDB27009-A329-4706-90B7-A45430DFB088}"/>
              </a:ext>
            </a:extLst>
          </p:cNvPr>
          <p:cNvSpPr>
            <a:spLocks noGrp="1"/>
          </p:cNvSpPr>
          <p:nvPr>
            <p:ph type="body" sz="quarter" idx="17" hasCustomPrompt="1"/>
          </p:nvPr>
        </p:nvSpPr>
        <p:spPr>
          <a:xfrm>
            <a:off x="8106506"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4" name="Text Placeholder 11">
            <a:extLst>
              <a:ext uri="{FF2B5EF4-FFF2-40B4-BE49-F238E27FC236}">
                <a16:creationId xmlns:a16="http://schemas.microsoft.com/office/drawing/2014/main" id="{B53E0B7E-817C-4838-819B-9E10B384EFDA}"/>
              </a:ext>
            </a:extLst>
          </p:cNvPr>
          <p:cNvSpPr>
            <a:spLocks noGrp="1"/>
          </p:cNvSpPr>
          <p:nvPr>
            <p:ph type="body" sz="quarter" idx="18" hasCustomPrompt="1"/>
          </p:nvPr>
        </p:nvSpPr>
        <p:spPr>
          <a:xfrm>
            <a:off x="8106506"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25" name="Straight Connector 24">
            <a:extLst>
              <a:ext uri="{FF2B5EF4-FFF2-40B4-BE49-F238E27FC236}">
                <a16:creationId xmlns:a16="http://schemas.microsoft.com/office/drawing/2014/main" id="{BFD50963-41D9-48CD-9582-29DA473921C6}"/>
              </a:ext>
            </a:extLst>
          </p:cNvPr>
          <p:cNvCxnSpPr>
            <a:cxnSpLocks/>
          </p:cNvCxnSpPr>
          <p:nvPr userDrawn="1"/>
        </p:nvCxnSpPr>
        <p:spPr bwMode="white">
          <a:xfrm flipH="1">
            <a:off x="8106508" y="2909687"/>
            <a:ext cx="2904459" cy="0"/>
          </a:xfrm>
          <a:prstGeom prst="line">
            <a:avLst/>
          </a:prstGeom>
          <a:noFill/>
          <a:ln w="57150" cap="flat" cmpd="sng" algn="ctr">
            <a:solidFill>
              <a:schemeClr val="accent3"/>
            </a:solidFill>
            <a:prstDash val="solid"/>
            <a:miter lim="800000"/>
          </a:ln>
          <a:effectLst/>
        </p:spPr>
      </p:cxnSp>
      <p:sp>
        <p:nvSpPr>
          <p:cNvPr id="26" name="Text Placeholder 11">
            <a:extLst>
              <a:ext uri="{FF2B5EF4-FFF2-40B4-BE49-F238E27FC236}">
                <a16:creationId xmlns:a16="http://schemas.microsoft.com/office/drawing/2014/main" id="{26F1D3B6-A32E-4EEE-AF72-A555A01581C3}"/>
              </a:ext>
            </a:extLst>
          </p:cNvPr>
          <p:cNvSpPr>
            <a:spLocks noGrp="1"/>
          </p:cNvSpPr>
          <p:nvPr>
            <p:ph type="body" sz="quarter" idx="19" hasCustomPrompt="1"/>
          </p:nvPr>
        </p:nvSpPr>
        <p:spPr>
          <a:xfrm>
            <a:off x="4643768"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7" name="Text Placeholder 11">
            <a:extLst>
              <a:ext uri="{FF2B5EF4-FFF2-40B4-BE49-F238E27FC236}">
                <a16:creationId xmlns:a16="http://schemas.microsoft.com/office/drawing/2014/main" id="{A56632E8-87A3-4DC2-A901-5AD8C4F37B82}"/>
              </a:ext>
            </a:extLst>
          </p:cNvPr>
          <p:cNvSpPr>
            <a:spLocks noGrp="1"/>
          </p:cNvSpPr>
          <p:nvPr>
            <p:ph type="body" sz="quarter" idx="20" hasCustomPrompt="1"/>
          </p:nvPr>
        </p:nvSpPr>
        <p:spPr>
          <a:xfrm>
            <a:off x="4643768"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0" name="Straight Connector 29">
            <a:extLst>
              <a:ext uri="{FF2B5EF4-FFF2-40B4-BE49-F238E27FC236}">
                <a16:creationId xmlns:a16="http://schemas.microsoft.com/office/drawing/2014/main" id="{23D4B9B3-A9C3-4D85-A5D9-415440C3820A}"/>
              </a:ext>
            </a:extLst>
          </p:cNvPr>
          <p:cNvCxnSpPr>
            <a:cxnSpLocks/>
          </p:cNvCxnSpPr>
          <p:nvPr userDrawn="1"/>
        </p:nvCxnSpPr>
        <p:spPr bwMode="white">
          <a:xfrm flipH="1">
            <a:off x="4643770" y="2909687"/>
            <a:ext cx="2904459" cy="0"/>
          </a:xfrm>
          <a:prstGeom prst="line">
            <a:avLst/>
          </a:prstGeom>
          <a:noFill/>
          <a:ln w="57150" cap="flat" cmpd="sng" algn="ctr">
            <a:solidFill>
              <a:schemeClr val="accent3"/>
            </a:solidFill>
            <a:prstDash val="solid"/>
            <a:miter lim="800000"/>
          </a:ln>
          <a:effectLst/>
        </p:spPr>
      </p:cxnSp>
    </p:spTree>
    <p:extLst>
      <p:ext uri="{BB962C8B-B14F-4D97-AF65-F5344CB8AC3E}">
        <p14:creationId xmlns:p14="http://schemas.microsoft.com/office/powerpoint/2010/main" val="29597699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x Text Only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4x Text Only</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056293"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2" y="2909687"/>
            <a:ext cx="2056293" cy="0"/>
          </a:xfrm>
          <a:prstGeom prst="line">
            <a:avLst/>
          </a:prstGeom>
          <a:noFill/>
          <a:ln w="5715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2909687"/>
            <a:ext cx="2056293" cy="0"/>
          </a:xfrm>
          <a:prstGeom prst="line">
            <a:avLst/>
          </a:prstGeom>
          <a:noFill/>
          <a:ln w="5715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2909687"/>
            <a:ext cx="2056293" cy="0"/>
          </a:xfrm>
          <a:prstGeom prst="line">
            <a:avLst/>
          </a:prstGeom>
          <a:noFill/>
          <a:ln w="5715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2909687"/>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27990796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x Text Only - Ligh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2x Text Only</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4" y="2909687"/>
            <a:ext cx="4474699" cy="0"/>
          </a:xfrm>
          <a:prstGeom prst="line">
            <a:avLst/>
          </a:prstGeom>
          <a:noFill/>
          <a:ln w="57150" cap="flat" cmpd="sng" algn="ctr">
            <a:solidFill>
              <a:schemeClr val="accent3"/>
            </a:solidFill>
            <a:prstDash val="solid"/>
            <a:miter lim="800000"/>
          </a:ln>
          <a:effectLst/>
        </p:spPr>
      </p:cxnSp>
      <p:sp>
        <p:nvSpPr>
          <p:cNvPr id="37" name="Text Placeholder 11">
            <a:extLst>
              <a:ext uri="{FF2B5EF4-FFF2-40B4-BE49-F238E27FC236}">
                <a16:creationId xmlns:a16="http://schemas.microsoft.com/office/drawing/2014/main" id="{78790114-CC9C-41DA-9B13-2961535337D5}"/>
              </a:ext>
            </a:extLst>
          </p:cNvPr>
          <p:cNvSpPr>
            <a:spLocks noGrp="1"/>
          </p:cNvSpPr>
          <p:nvPr>
            <p:ph type="body" sz="quarter" idx="17" hasCustomPrompt="1"/>
          </p:nvPr>
        </p:nvSpPr>
        <p:spPr>
          <a:xfrm>
            <a:off x="6536264"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38" name="Text Placeholder 11">
            <a:extLst>
              <a:ext uri="{FF2B5EF4-FFF2-40B4-BE49-F238E27FC236}">
                <a16:creationId xmlns:a16="http://schemas.microsoft.com/office/drawing/2014/main" id="{476E854A-B670-4B90-AFD2-C6195331A49A}"/>
              </a:ext>
            </a:extLst>
          </p:cNvPr>
          <p:cNvSpPr>
            <a:spLocks noGrp="1"/>
          </p:cNvSpPr>
          <p:nvPr>
            <p:ph type="body" sz="quarter" idx="18" hasCustomPrompt="1"/>
          </p:nvPr>
        </p:nvSpPr>
        <p:spPr>
          <a:xfrm>
            <a:off x="6536264"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9" name="Straight Connector 38">
            <a:extLst>
              <a:ext uri="{FF2B5EF4-FFF2-40B4-BE49-F238E27FC236}">
                <a16:creationId xmlns:a16="http://schemas.microsoft.com/office/drawing/2014/main" id="{52E4C0F7-4153-4059-A10E-8D27ED2A160D}"/>
              </a:ext>
            </a:extLst>
          </p:cNvPr>
          <p:cNvCxnSpPr>
            <a:cxnSpLocks/>
          </p:cNvCxnSpPr>
          <p:nvPr userDrawn="1"/>
        </p:nvCxnSpPr>
        <p:spPr bwMode="white">
          <a:xfrm flipH="1">
            <a:off x="6536267" y="2909687"/>
            <a:ext cx="4474699" cy="0"/>
          </a:xfrm>
          <a:prstGeom prst="line">
            <a:avLst/>
          </a:prstGeom>
          <a:noFill/>
          <a:ln w="57150" cap="flat" cmpd="sng" algn="ctr">
            <a:solidFill>
              <a:schemeClr val="accent3"/>
            </a:solidFill>
            <a:prstDash val="solid"/>
            <a:miter lim="800000"/>
          </a:ln>
          <a:effectLst/>
        </p:spPr>
      </p:cxnSp>
    </p:spTree>
    <p:extLst>
      <p:ext uri="{BB962C8B-B14F-4D97-AF65-F5344CB8AC3E}">
        <p14:creationId xmlns:p14="http://schemas.microsoft.com/office/powerpoint/2010/main" val="29791534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x Text Only - Ligh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3x Text Only</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3" y="2909687"/>
            <a:ext cx="2904459" cy="0"/>
          </a:xfrm>
          <a:prstGeom prst="line">
            <a:avLst/>
          </a:prstGeom>
          <a:noFill/>
          <a:ln w="57150" cap="flat" cmpd="sng" algn="ctr">
            <a:solidFill>
              <a:schemeClr val="accent3"/>
            </a:solidFill>
            <a:prstDash val="solid"/>
            <a:miter lim="800000"/>
          </a:ln>
          <a:effectLst/>
        </p:spPr>
      </p:cxnSp>
      <p:sp>
        <p:nvSpPr>
          <p:cNvPr id="23" name="Text Placeholder 11">
            <a:extLst>
              <a:ext uri="{FF2B5EF4-FFF2-40B4-BE49-F238E27FC236}">
                <a16:creationId xmlns:a16="http://schemas.microsoft.com/office/drawing/2014/main" id="{FDB27009-A329-4706-90B7-A45430DFB088}"/>
              </a:ext>
            </a:extLst>
          </p:cNvPr>
          <p:cNvSpPr>
            <a:spLocks noGrp="1"/>
          </p:cNvSpPr>
          <p:nvPr>
            <p:ph type="body" sz="quarter" idx="17" hasCustomPrompt="1"/>
          </p:nvPr>
        </p:nvSpPr>
        <p:spPr>
          <a:xfrm>
            <a:off x="8106506"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4" name="Text Placeholder 11">
            <a:extLst>
              <a:ext uri="{FF2B5EF4-FFF2-40B4-BE49-F238E27FC236}">
                <a16:creationId xmlns:a16="http://schemas.microsoft.com/office/drawing/2014/main" id="{B53E0B7E-817C-4838-819B-9E10B384EFDA}"/>
              </a:ext>
            </a:extLst>
          </p:cNvPr>
          <p:cNvSpPr>
            <a:spLocks noGrp="1"/>
          </p:cNvSpPr>
          <p:nvPr>
            <p:ph type="body" sz="quarter" idx="18" hasCustomPrompt="1"/>
          </p:nvPr>
        </p:nvSpPr>
        <p:spPr>
          <a:xfrm>
            <a:off x="8106506"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25" name="Straight Connector 24">
            <a:extLst>
              <a:ext uri="{FF2B5EF4-FFF2-40B4-BE49-F238E27FC236}">
                <a16:creationId xmlns:a16="http://schemas.microsoft.com/office/drawing/2014/main" id="{BFD50963-41D9-48CD-9582-29DA473921C6}"/>
              </a:ext>
            </a:extLst>
          </p:cNvPr>
          <p:cNvCxnSpPr>
            <a:cxnSpLocks/>
          </p:cNvCxnSpPr>
          <p:nvPr userDrawn="1"/>
        </p:nvCxnSpPr>
        <p:spPr bwMode="white">
          <a:xfrm flipH="1">
            <a:off x="8106508" y="2909687"/>
            <a:ext cx="2904459" cy="0"/>
          </a:xfrm>
          <a:prstGeom prst="line">
            <a:avLst/>
          </a:prstGeom>
          <a:noFill/>
          <a:ln w="57150" cap="flat" cmpd="sng" algn="ctr">
            <a:solidFill>
              <a:schemeClr val="accent3"/>
            </a:solidFill>
            <a:prstDash val="solid"/>
            <a:miter lim="800000"/>
          </a:ln>
          <a:effectLst/>
        </p:spPr>
      </p:cxnSp>
      <p:sp>
        <p:nvSpPr>
          <p:cNvPr id="26" name="Text Placeholder 11">
            <a:extLst>
              <a:ext uri="{FF2B5EF4-FFF2-40B4-BE49-F238E27FC236}">
                <a16:creationId xmlns:a16="http://schemas.microsoft.com/office/drawing/2014/main" id="{26F1D3B6-A32E-4EEE-AF72-A555A01581C3}"/>
              </a:ext>
            </a:extLst>
          </p:cNvPr>
          <p:cNvSpPr>
            <a:spLocks noGrp="1"/>
          </p:cNvSpPr>
          <p:nvPr>
            <p:ph type="body" sz="quarter" idx="19" hasCustomPrompt="1"/>
          </p:nvPr>
        </p:nvSpPr>
        <p:spPr>
          <a:xfrm>
            <a:off x="4643768"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7" name="Text Placeholder 11">
            <a:extLst>
              <a:ext uri="{FF2B5EF4-FFF2-40B4-BE49-F238E27FC236}">
                <a16:creationId xmlns:a16="http://schemas.microsoft.com/office/drawing/2014/main" id="{A56632E8-87A3-4DC2-A901-5AD8C4F37B82}"/>
              </a:ext>
            </a:extLst>
          </p:cNvPr>
          <p:cNvSpPr>
            <a:spLocks noGrp="1"/>
          </p:cNvSpPr>
          <p:nvPr>
            <p:ph type="body" sz="quarter" idx="20" hasCustomPrompt="1"/>
          </p:nvPr>
        </p:nvSpPr>
        <p:spPr>
          <a:xfrm>
            <a:off x="4643768"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0" name="Straight Connector 29">
            <a:extLst>
              <a:ext uri="{FF2B5EF4-FFF2-40B4-BE49-F238E27FC236}">
                <a16:creationId xmlns:a16="http://schemas.microsoft.com/office/drawing/2014/main" id="{23D4B9B3-A9C3-4D85-A5D9-415440C3820A}"/>
              </a:ext>
            </a:extLst>
          </p:cNvPr>
          <p:cNvCxnSpPr>
            <a:cxnSpLocks/>
          </p:cNvCxnSpPr>
          <p:nvPr userDrawn="1"/>
        </p:nvCxnSpPr>
        <p:spPr bwMode="white">
          <a:xfrm flipH="1">
            <a:off x="4643770" y="2909687"/>
            <a:ext cx="2904459" cy="0"/>
          </a:xfrm>
          <a:prstGeom prst="line">
            <a:avLst/>
          </a:prstGeom>
          <a:noFill/>
          <a:ln w="57150" cap="flat" cmpd="sng" algn="ctr">
            <a:solidFill>
              <a:schemeClr val="accent3"/>
            </a:solidFill>
            <a:prstDash val="solid"/>
            <a:miter lim="800000"/>
          </a:ln>
          <a:effectLst/>
        </p:spPr>
      </p:cxnSp>
    </p:spTree>
    <p:extLst>
      <p:ext uri="{BB962C8B-B14F-4D97-AF65-F5344CB8AC3E}">
        <p14:creationId xmlns:p14="http://schemas.microsoft.com/office/powerpoint/2010/main" val="34543351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x Text Only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4x Text Only</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056293"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2" y="2909687"/>
            <a:ext cx="2056293" cy="0"/>
          </a:xfrm>
          <a:prstGeom prst="line">
            <a:avLst/>
          </a:prstGeom>
          <a:noFill/>
          <a:ln w="5715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2909687"/>
            <a:ext cx="2056293" cy="0"/>
          </a:xfrm>
          <a:prstGeom prst="line">
            <a:avLst/>
          </a:prstGeom>
          <a:noFill/>
          <a:ln w="5715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2909687"/>
            <a:ext cx="2056293" cy="0"/>
          </a:xfrm>
          <a:prstGeom prst="line">
            <a:avLst/>
          </a:prstGeom>
          <a:noFill/>
          <a:ln w="5715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2909687"/>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54516"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327999"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40524480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x Topics / Details  with Image - Dark">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1928AF-E336-4AA0-8351-4D5AFD9B249C}"/>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6"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2x Topics / Details</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dirty="0"/>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2498016" y="1371192"/>
            <a:ext cx="3093927"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6"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6"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44" name="Straight Connector 43">
            <a:extLst>
              <a:ext uri="{FF2B5EF4-FFF2-40B4-BE49-F238E27FC236}">
                <a16:creationId xmlns:a16="http://schemas.microsoft.com/office/drawing/2014/main" id="{65E4723D-B372-4AFC-BA54-B12A5D2D7E4A}"/>
              </a:ext>
            </a:extLst>
          </p:cNvPr>
          <p:cNvCxnSpPr>
            <a:cxnSpLocks/>
          </p:cNvCxnSpPr>
          <p:nvPr userDrawn="1"/>
        </p:nvCxnSpPr>
        <p:spPr bwMode="white">
          <a:xfrm flipH="1">
            <a:off x="6368976" y="1371192"/>
            <a:ext cx="3093927" cy="0"/>
          </a:xfrm>
          <a:prstGeom prst="line">
            <a:avLst/>
          </a:prstGeom>
          <a:noFill/>
          <a:ln w="12700" cap="flat" cmpd="sng" algn="ctr">
            <a:solidFill>
              <a:schemeClr val="accent3"/>
            </a:solidFill>
            <a:prstDash val="solid"/>
            <a:miter lim="800000"/>
          </a:ln>
          <a:effectLst/>
        </p:spPr>
      </p:cxn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6"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p:cNvSpPr>
          <p:nvPr>
            <p:ph type="pic" sz="quarter" idx="38" hasCustomPrompt="1"/>
          </p:nvPr>
        </p:nvSpPr>
        <p:spPr>
          <a:xfrm>
            <a:off x="6368976"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9"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Tree>
    <p:extLst>
      <p:ext uri="{BB962C8B-B14F-4D97-AF65-F5344CB8AC3E}">
        <p14:creationId xmlns:p14="http://schemas.microsoft.com/office/powerpoint/2010/main" val="41941653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x Topics / Details with Image - Dark">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3D8175F-C01E-45B7-B070-D9C246512808}"/>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595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3x Topics / Details</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595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715950" y="1599381"/>
            <a:ext cx="2534209"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5950"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206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67" name="Straight Connector 66">
            <a:extLst>
              <a:ext uri="{FF2B5EF4-FFF2-40B4-BE49-F238E27FC236}">
                <a16:creationId xmlns:a16="http://schemas.microsoft.com/office/drawing/2014/main" id="{862F4859-2777-4D68-BAC1-E6523DDE20B5}"/>
              </a:ext>
            </a:extLst>
          </p:cNvPr>
          <p:cNvCxnSpPr>
            <a:cxnSpLocks/>
          </p:cNvCxnSpPr>
          <p:nvPr userDrawn="1"/>
        </p:nvCxnSpPr>
        <p:spPr bwMode="white">
          <a:xfrm flipH="1">
            <a:off x="4882060" y="1599381"/>
            <a:ext cx="2534209" cy="0"/>
          </a:xfrm>
          <a:prstGeom prst="line">
            <a:avLst/>
          </a:prstGeom>
          <a:noFill/>
          <a:ln w="12700" cap="flat" cmpd="sng" algn="ctr">
            <a:solidFill>
              <a:schemeClr val="accent3"/>
            </a:solidFill>
            <a:prstDash val="solid"/>
            <a:miter lim="800000"/>
          </a:ln>
          <a:effectLst/>
        </p:spPr>
      </p:cxn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2060"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817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72" name="Straight Connector 71">
            <a:extLst>
              <a:ext uri="{FF2B5EF4-FFF2-40B4-BE49-F238E27FC236}">
                <a16:creationId xmlns:a16="http://schemas.microsoft.com/office/drawing/2014/main" id="{E36424CB-DB37-4215-94BE-3CEA2FDC43CD}"/>
              </a:ext>
            </a:extLst>
          </p:cNvPr>
          <p:cNvCxnSpPr>
            <a:cxnSpLocks/>
          </p:cNvCxnSpPr>
          <p:nvPr userDrawn="1"/>
        </p:nvCxnSpPr>
        <p:spPr bwMode="white">
          <a:xfrm flipH="1">
            <a:off x="8048170" y="1599381"/>
            <a:ext cx="2534209" cy="0"/>
          </a:xfrm>
          <a:prstGeom prst="line">
            <a:avLst/>
          </a:prstGeom>
          <a:noFill/>
          <a:ln w="12700" cap="flat" cmpd="sng" algn="ctr">
            <a:solidFill>
              <a:schemeClr val="accent3"/>
            </a:solidFill>
            <a:prstDash val="solid"/>
            <a:miter lim="800000"/>
          </a:ln>
          <a:effectLst/>
        </p:spPr>
      </p:cxn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8170"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206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817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1909280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GO">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4E6E53-7F51-4D2A-811C-1BA46CB95124}"/>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pic>
        <p:nvPicPr>
          <p:cNvPr id="8" name="Graphic 7">
            <a:extLst>
              <a:ext uri="{FF2B5EF4-FFF2-40B4-BE49-F238E27FC236}">
                <a16:creationId xmlns:a16="http://schemas.microsoft.com/office/drawing/2014/main" id="{EDFCCB33-CEE6-4882-A543-9373C6B5CED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4884" y="514919"/>
            <a:ext cx="3442702" cy="830997"/>
          </a:xfrm>
          <a:prstGeom prst="rect">
            <a:avLst/>
          </a:prstGeom>
        </p:spPr>
      </p:pic>
      <p:cxnSp>
        <p:nvCxnSpPr>
          <p:cNvPr id="10" name="Straight Connector 9">
            <a:extLst>
              <a:ext uri="{FF2B5EF4-FFF2-40B4-BE49-F238E27FC236}">
                <a16:creationId xmlns:a16="http://schemas.microsoft.com/office/drawing/2014/main" id="{84E45249-1FFB-4BF6-9809-1CFEFC1C750C}"/>
              </a:ext>
            </a:extLst>
          </p:cNvPr>
          <p:cNvCxnSpPr>
            <a:cxnSpLocks/>
          </p:cNvCxnSpPr>
          <p:nvPr userDrawn="1"/>
        </p:nvCxnSpPr>
        <p:spPr bwMode="white">
          <a:xfrm flipH="1">
            <a:off x="540000" y="2700000"/>
            <a:ext cx="2169460" cy="0"/>
          </a:xfrm>
          <a:prstGeom prst="line">
            <a:avLst/>
          </a:prstGeom>
          <a:noFill/>
          <a:ln w="9525" cap="flat" cmpd="sng" algn="ctr">
            <a:solidFill>
              <a:schemeClr val="accent3"/>
            </a:solidFill>
            <a:prstDash val="solid"/>
            <a:miter lim="800000"/>
          </a:ln>
          <a:effectLst/>
        </p:spPr>
      </p:cxnSp>
      <p:sp>
        <p:nvSpPr>
          <p:cNvPr id="12" name="Text Placeholder 11">
            <a:extLst>
              <a:ext uri="{FF2B5EF4-FFF2-40B4-BE49-F238E27FC236}">
                <a16:creationId xmlns:a16="http://schemas.microsoft.com/office/drawing/2014/main" id="{3AA2AB1A-790C-442E-A86F-64F0C875F4EF}"/>
              </a:ext>
            </a:extLst>
          </p:cNvPr>
          <p:cNvSpPr>
            <a:spLocks noGrp="1"/>
          </p:cNvSpPr>
          <p:nvPr>
            <p:ph type="body" sz="quarter" idx="13" hasCustomPrompt="1"/>
          </p:nvPr>
        </p:nvSpPr>
        <p:spPr>
          <a:xfrm>
            <a:off x="448504" y="2772000"/>
            <a:ext cx="7272000" cy="771294"/>
          </a:xfrm>
        </p:spPr>
        <p:txBody>
          <a:bodyPr wrap="square" lIns="36000" tIns="36000" rIns="36000" bIns="36000">
            <a:noAutofit/>
          </a:bodyPr>
          <a:lstStyle>
            <a:lvl1pPr marL="0" indent="0">
              <a:lnSpc>
                <a:spcPct val="100000"/>
              </a:lnSpc>
              <a:spcAft>
                <a:spcPts val="4800"/>
              </a:spcAft>
              <a:buNone/>
              <a:defRPr sz="54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Presentation Title</a:t>
            </a:r>
            <a:endParaRPr lang="en-GB" dirty="0"/>
          </a:p>
        </p:txBody>
      </p:sp>
      <p:sp>
        <p:nvSpPr>
          <p:cNvPr id="15" name="TextBox 14">
            <a:extLst>
              <a:ext uri="{FF2B5EF4-FFF2-40B4-BE49-F238E27FC236}">
                <a16:creationId xmlns:a16="http://schemas.microsoft.com/office/drawing/2014/main" id="{DD3007B4-0C33-4097-B232-A22B99B8D59B}"/>
              </a:ext>
            </a:extLst>
          </p:cNvPr>
          <p:cNvSpPr txBox="1"/>
          <p:nvPr userDrawn="1"/>
        </p:nvSpPr>
        <p:spPr>
          <a:xfrm>
            <a:off x="9582760" y="6416710"/>
            <a:ext cx="2456858" cy="246221"/>
          </a:xfrm>
          <a:prstGeom prst="rect">
            <a:avLst/>
          </a:prstGeom>
          <a:noFill/>
        </p:spPr>
        <p:txBody>
          <a:bodyPr wrap="square" rtlCol="0">
            <a:spAutoFit/>
          </a:bodyPr>
          <a:lstStyle/>
          <a:p>
            <a:pPr algn="r"/>
            <a:r>
              <a:rPr lang="en-US" sz="1000" dirty="0">
                <a:solidFill>
                  <a:prstClr val="white"/>
                </a:solidFill>
                <a:cs typeface="Arial" panose="020B0604020202020204" pitchFamily="34" charset="0"/>
              </a:rPr>
              <a:t>©2021 Cognizant. For internal use only.</a:t>
            </a:r>
          </a:p>
        </p:txBody>
      </p:sp>
      <p:pic>
        <p:nvPicPr>
          <p:cNvPr id="14" name="Picture 13">
            <a:extLst>
              <a:ext uri="{FF2B5EF4-FFF2-40B4-BE49-F238E27FC236}">
                <a16:creationId xmlns:a16="http://schemas.microsoft.com/office/drawing/2014/main" id="{74376042-AD58-4519-B665-CAC0BA454F7F}"/>
              </a:ext>
            </a:extLst>
          </p:cNvPr>
          <p:cNvPicPr>
            <a:picLocks noChangeAspect="1"/>
          </p:cNvPicPr>
          <p:nvPr userDrawn="1"/>
        </p:nvPicPr>
        <p:blipFill rotWithShape="1">
          <a:blip r:embed="rId5">
            <a:biLevel thresh="25000"/>
          </a:blip>
          <a:srcRect r="62691"/>
          <a:stretch/>
        </p:blipFill>
        <p:spPr>
          <a:xfrm>
            <a:off x="530326" y="5409398"/>
            <a:ext cx="949787" cy="1021761"/>
          </a:xfrm>
          <a:prstGeom prst="rect">
            <a:avLst/>
          </a:prstGeom>
        </p:spPr>
      </p:pic>
      <p:sp>
        <p:nvSpPr>
          <p:cNvPr id="16" name="Text Placeholder 11">
            <a:extLst>
              <a:ext uri="{FF2B5EF4-FFF2-40B4-BE49-F238E27FC236}">
                <a16:creationId xmlns:a16="http://schemas.microsoft.com/office/drawing/2014/main" id="{AF8825D9-CCEA-41D0-84D7-A7321E9D4BFB}"/>
              </a:ext>
            </a:extLst>
          </p:cNvPr>
          <p:cNvSpPr>
            <a:spLocks noGrp="1"/>
          </p:cNvSpPr>
          <p:nvPr>
            <p:ph type="body" sz="quarter" idx="14" hasCustomPrompt="1"/>
          </p:nvPr>
        </p:nvSpPr>
        <p:spPr>
          <a:xfrm>
            <a:off x="448504" y="3558534"/>
            <a:ext cx="7272000" cy="771294"/>
          </a:xfrm>
        </p:spPr>
        <p:txBody>
          <a:bodyPr wrap="square" lIns="36000" tIns="36000" rIns="36000" bIns="36000">
            <a:noAutofit/>
          </a:bodyPr>
          <a:lstStyle>
            <a:lvl1pPr marL="0" indent="0">
              <a:lnSpc>
                <a:spcPct val="100000"/>
              </a:lnSpc>
              <a:spcAft>
                <a:spcPts val="1400"/>
              </a:spcAft>
              <a:buSzPct val="100000"/>
              <a:buFont typeface="Arial" panose="020B0604020202020204" pitchFamily="34" charset="0"/>
              <a:buNone/>
              <a:defRPr sz="2800" b="0">
                <a:solidFill>
                  <a:schemeClr val="bg1"/>
                </a:solidFill>
              </a:defRPr>
            </a:lvl1pPr>
            <a:lvl2pPr>
              <a:spcAft>
                <a:spcPts val="1400"/>
              </a:spcAft>
              <a:buFont typeface="Arial" panose="020B0604020202020204" pitchFamily="34" charset="0"/>
              <a:buChar char="•"/>
              <a:defRPr sz="2800" b="0">
                <a:solidFill>
                  <a:schemeClr val="bg1"/>
                </a:solidFill>
              </a:defRPr>
            </a:lvl2pPr>
            <a:lvl3pPr>
              <a:spcAft>
                <a:spcPts val="1400"/>
              </a:spcAft>
              <a:buSzPct val="100000"/>
              <a:buFont typeface="Arial" panose="020B0604020202020204" pitchFamily="34" charset="0"/>
              <a:buChar char="•"/>
              <a:defRPr sz="2800" b="0">
                <a:solidFill>
                  <a:schemeClr val="bg1"/>
                </a:solidFill>
              </a:defRPr>
            </a:lvl3pPr>
            <a:lvl4pPr>
              <a:spcAft>
                <a:spcPts val="1400"/>
              </a:spcAft>
              <a:buSzPct val="100000"/>
              <a:buFont typeface="Arial" panose="020B0604020202020204" pitchFamily="34" charset="0"/>
              <a:buChar char="•"/>
              <a:defRPr sz="2800" b="0">
                <a:solidFill>
                  <a:schemeClr val="bg1"/>
                </a:solidFill>
              </a:defRPr>
            </a:lvl4pPr>
            <a:lvl5pPr>
              <a:spcAft>
                <a:spcPts val="1400"/>
              </a:spcAft>
              <a:buSzPct val="100000"/>
              <a:buFont typeface="Arial" panose="020B0604020202020204" pitchFamily="34" charset="0"/>
              <a:buChar char="•"/>
              <a:defRPr sz="2800" b="0">
                <a:solidFill>
                  <a:schemeClr val="bg1"/>
                </a:solidFill>
              </a:defRPr>
            </a:lvl5pPr>
          </a:lstStyle>
          <a:p>
            <a:pPr lvl="0"/>
            <a:r>
              <a:rPr lang="en-US" dirty="0"/>
              <a:t>Presentation Subtitle</a:t>
            </a:r>
            <a:endParaRPr lang="en-GB" dirty="0"/>
          </a:p>
        </p:txBody>
      </p:sp>
    </p:spTree>
    <p:extLst>
      <p:ext uri="{BB962C8B-B14F-4D97-AF65-F5344CB8AC3E}">
        <p14:creationId xmlns:p14="http://schemas.microsoft.com/office/powerpoint/2010/main" val="821843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x Topics / Details with Image - Dark">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3781919-D57F-41CE-A0D8-334BB3C2854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4x Topics / Details</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181031" y="1726921"/>
            <a:ext cx="2056293"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1" y="3572615"/>
            <a:ext cx="2056293" cy="0"/>
          </a:xfrm>
          <a:prstGeom prst="line">
            <a:avLst/>
          </a:prstGeom>
          <a:noFill/>
          <a:ln w="57150" cap="flat" cmpd="sng" algn="ctr">
            <a:solidFill>
              <a:schemeClr val="accent3"/>
            </a:solidFill>
            <a:prstDash val="solid"/>
            <a:miter lim="800000"/>
          </a:ln>
          <a:effectLst/>
        </p:spPr>
      </p:cxnSp>
      <p:cxnSp>
        <p:nvCxnSpPr>
          <p:cNvPr id="30" name="Straight Connector 29">
            <a:extLst>
              <a:ext uri="{FF2B5EF4-FFF2-40B4-BE49-F238E27FC236}">
                <a16:creationId xmlns:a16="http://schemas.microsoft.com/office/drawing/2014/main" id="{66FB2E65-1294-4C65-B1D0-FE121B9F434C}"/>
              </a:ext>
            </a:extLst>
          </p:cNvPr>
          <p:cNvCxnSpPr>
            <a:cxnSpLocks/>
          </p:cNvCxnSpPr>
          <p:nvPr userDrawn="1"/>
        </p:nvCxnSpPr>
        <p:spPr bwMode="white">
          <a:xfrm flipH="1">
            <a:off x="3739549" y="1737312"/>
            <a:ext cx="2056293" cy="0"/>
          </a:xfrm>
          <a:prstGeom prst="line">
            <a:avLst/>
          </a:prstGeom>
          <a:noFill/>
          <a:ln w="1270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3583006"/>
            <a:ext cx="2056293" cy="0"/>
          </a:xfrm>
          <a:prstGeom prst="line">
            <a:avLst/>
          </a:prstGeom>
          <a:noFill/>
          <a:ln w="57150" cap="flat" cmpd="sng" algn="ctr">
            <a:solidFill>
              <a:schemeClr val="accent3"/>
            </a:solidFill>
            <a:prstDash val="solid"/>
            <a:miter lim="800000"/>
          </a:ln>
          <a:effectLst/>
        </p:spPr>
      </p:cxnSp>
      <p:cxnSp>
        <p:nvCxnSpPr>
          <p:cNvPr id="34" name="Straight Connector 33">
            <a:extLst>
              <a:ext uri="{FF2B5EF4-FFF2-40B4-BE49-F238E27FC236}">
                <a16:creationId xmlns:a16="http://schemas.microsoft.com/office/drawing/2014/main" id="{FD12718C-7A5C-479D-9218-16725912475E}"/>
              </a:ext>
            </a:extLst>
          </p:cNvPr>
          <p:cNvCxnSpPr>
            <a:cxnSpLocks/>
          </p:cNvCxnSpPr>
          <p:nvPr userDrawn="1"/>
        </p:nvCxnSpPr>
        <p:spPr bwMode="white">
          <a:xfrm flipH="1">
            <a:off x="6298066" y="1737312"/>
            <a:ext cx="2056293" cy="0"/>
          </a:xfrm>
          <a:prstGeom prst="line">
            <a:avLst/>
          </a:prstGeom>
          <a:noFill/>
          <a:ln w="1270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3583006"/>
            <a:ext cx="2056293" cy="0"/>
          </a:xfrm>
          <a:prstGeom prst="line">
            <a:avLst/>
          </a:prstGeom>
          <a:noFill/>
          <a:ln w="57150" cap="flat" cmpd="sng" algn="ctr">
            <a:solidFill>
              <a:schemeClr val="accent3"/>
            </a:solidFill>
            <a:prstDash val="solid"/>
            <a:miter lim="800000"/>
          </a:ln>
          <a:effectLst/>
        </p:spPr>
      </p:cxnSp>
      <p:cxnSp>
        <p:nvCxnSpPr>
          <p:cNvPr id="39" name="Straight Connector 38">
            <a:extLst>
              <a:ext uri="{FF2B5EF4-FFF2-40B4-BE49-F238E27FC236}">
                <a16:creationId xmlns:a16="http://schemas.microsoft.com/office/drawing/2014/main" id="{72219F84-28D2-4FEB-8568-AD02BB20ABD3}"/>
              </a:ext>
            </a:extLst>
          </p:cNvPr>
          <p:cNvCxnSpPr>
            <a:cxnSpLocks/>
          </p:cNvCxnSpPr>
          <p:nvPr userDrawn="1"/>
        </p:nvCxnSpPr>
        <p:spPr bwMode="white">
          <a:xfrm flipH="1">
            <a:off x="8856584" y="1746334"/>
            <a:ext cx="2056293" cy="0"/>
          </a:xfrm>
          <a:prstGeom prst="line">
            <a:avLst/>
          </a:prstGeom>
          <a:noFill/>
          <a:ln w="1270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6"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8856584"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181031"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3739549"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298066"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6"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31563127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x Topics / Details  with Image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6"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2x Topics / Details</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2498016" y="1371192"/>
            <a:ext cx="3093927"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6"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6"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44" name="Straight Connector 43">
            <a:extLst>
              <a:ext uri="{FF2B5EF4-FFF2-40B4-BE49-F238E27FC236}">
                <a16:creationId xmlns:a16="http://schemas.microsoft.com/office/drawing/2014/main" id="{65E4723D-B372-4AFC-BA54-B12A5D2D7E4A}"/>
              </a:ext>
            </a:extLst>
          </p:cNvPr>
          <p:cNvCxnSpPr>
            <a:cxnSpLocks/>
          </p:cNvCxnSpPr>
          <p:nvPr userDrawn="1"/>
        </p:nvCxnSpPr>
        <p:spPr bwMode="white">
          <a:xfrm flipH="1">
            <a:off x="6368976" y="1371192"/>
            <a:ext cx="3093927" cy="0"/>
          </a:xfrm>
          <a:prstGeom prst="line">
            <a:avLst/>
          </a:prstGeom>
          <a:noFill/>
          <a:ln w="12700" cap="flat" cmpd="sng" algn="ctr">
            <a:solidFill>
              <a:schemeClr val="accent3"/>
            </a:solidFill>
            <a:prstDash val="solid"/>
            <a:miter lim="800000"/>
          </a:ln>
          <a:effectLst/>
        </p:spPr>
      </p:cxn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6"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p:cNvSpPr>
          <p:nvPr>
            <p:ph type="pic" sz="quarter" idx="38" hasCustomPrompt="1"/>
          </p:nvPr>
        </p:nvSpPr>
        <p:spPr>
          <a:xfrm>
            <a:off x="6368976"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9"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Tree>
    <p:extLst>
      <p:ext uri="{BB962C8B-B14F-4D97-AF65-F5344CB8AC3E}">
        <p14:creationId xmlns:p14="http://schemas.microsoft.com/office/powerpoint/2010/main" val="18616021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x Topics / Details with Image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595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3x Topics / Details</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595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715950" y="1599381"/>
            <a:ext cx="2534209"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5950"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206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67" name="Straight Connector 66">
            <a:extLst>
              <a:ext uri="{FF2B5EF4-FFF2-40B4-BE49-F238E27FC236}">
                <a16:creationId xmlns:a16="http://schemas.microsoft.com/office/drawing/2014/main" id="{862F4859-2777-4D68-BAC1-E6523DDE20B5}"/>
              </a:ext>
            </a:extLst>
          </p:cNvPr>
          <p:cNvCxnSpPr>
            <a:cxnSpLocks/>
          </p:cNvCxnSpPr>
          <p:nvPr userDrawn="1"/>
        </p:nvCxnSpPr>
        <p:spPr bwMode="white">
          <a:xfrm flipH="1">
            <a:off x="4882060" y="1599381"/>
            <a:ext cx="2534209" cy="0"/>
          </a:xfrm>
          <a:prstGeom prst="line">
            <a:avLst/>
          </a:prstGeom>
          <a:noFill/>
          <a:ln w="12700" cap="flat" cmpd="sng" algn="ctr">
            <a:solidFill>
              <a:schemeClr val="accent3"/>
            </a:solidFill>
            <a:prstDash val="solid"/>
            <a:miter lim="800000"/>
          </a:ln>
          <a:effectLst/>
        </p:spPr>
      </p:cxn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2060"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817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72" name="Straight Connector 71">
            <a:extLst>
              <a:ext uri="{FF2B5EF4-FFF2-40B4-BE49-F238E27FC236}">
                <a16:creationId xmlns:a16="http://schemas.microsoft.com/office/drawing/2014/main" id="{E36424CB-DB37-4215-94BE-3CEA2FDC43CD}"/>
              </a:ext>
            </a:extLst>
          </p:cNvPr>
          <p:cNvCxnSpPr>
            <a:cxnSpLocks/>
          </p:cNvCxnSpPr>
          <p:nvPr userDrawn="1"/>
        </p:nvCxnSpPr>
        <p:spPr bwMode="white">
          <a:xfrm flipH="1">
            <a:off x="8048170" y="1599381"/>
            <a:ext cx="2534209" cy="0"/>
          </a:xfrm>
          <a:prstGeom prst="line">
            <a:avLst/>
          </a:prstGeom>
          <a:noFill/>
          <a:ln w="12700" cap="flat" cmpd="sng" algn="ctr">
            <a:solidFill>
              <a:schemeClr val="accent3"/>
            </a:solidFill>
            <a:prstDash val="solid"/>
            <a:miter lim="800000"/>
          </a:ln>
          <a:effectLst/>
        </p:spPr>
      </p:cxn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8170"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206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817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18414663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x Topics / Details with Image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4x Topics / Details</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181031" y="1726921"/>
            <a:ext cx="2056293"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1" y="3572615"/>
            <a:ext cx="2056293" cy="0"/>
          </a:xfrm>
          <a:prstGeom prst="line">
            <a:avLst/>
          </a:prstGeom>
          <a:noFill/>
          <a:ln w="57150" cap="flat" cmpd="sng" algn="ctr">
            <a:solidFill>
              <a:schemeClr val="accent3"/>
            </a:solidFill>
            <a:prstDash val="solid"/>
            <a:miter lim="800000"/>
          </a:ln>
          <a:effectLst/>
        </p:spPr>
      </p:cxnSp>
      <p:cxnSp>
        <p:nvCxnSpPr>
          <p:cNvPr id="30" name="Straight Connector 29">
            <a:extLst>
              <a:ext uri="{FF2B5EF4-FFF2-40B4-BE49-F238E27FC236}">
                <a16:creationId xmlns:a16="http://schemas.microsoft.com/office/drawing/2014/main" id="{66FB2E65-1294-4C65-B1D0-FE121B9F434C}"/>
              </a:ext>
            </a:extLst>
          </p:cNvPr>
          <p:cNvCxnSpPr>
            <a:cxnSpLocks/>
          </p:cNvCxnSpPr>
          <p:nvPr userDrawn="1"/>
        </p:nvCxnSpPr>
        <p:spPr bwMode="white">
          <a:xfrm flipH="1">
            <a:off x="3739549" y="1737312"/>
            <a:ext cx="2056293" cy="0"/>
          </a:xfrm>
          <a:prstGeom prst="line">
            <a:avLst/>
          </a:prstGeom>
          <a:noFill/>
          <a:ln w="1270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3583006"/>
            <a:ext cx="2056293" cy="0"/>
          </a:xfrm>
          <a:prstGeom prst="line">
            <a:avLst/>
          </a:prstGeom>
          <a:noFill/>
          <a:ln w="57150" cap="flat" cmpd="sng" algn="ctr">
            <a:solidFill>
              <a:schemeClr val="accent3"/>
            </a:solidFill>
            <a:prstDash val="solid"/>
            <a:miter lim="800000"/>
          </a:ln>
          <a:effectLst/>
        </p:spPr>
      </p:cxnSp>
      <p:cxnSp>
        <p:nvCxnSpPr>
          <p:cNvPr id="34" name="Straight Connector 33">
            <a:extLst>
              <a:ext uri="{FF2B5EF4-FFF2-40B4-BE49-F238E27FC236}">
                <a16:creationId xmlns:a16="http://schemas.microsoft.com/office/drawing/2014/main" id="{FD12718C-7A5C-479D-9218-16725912475E}"/>
              </a:ext>
            </a:extLst>
          </p:cNvPr>
          <p:cNvCxnSpPr>
            <a:cxnSpLocks/>
          </p:cNvCxnSpPr>
          <p:nvPr userDrawn="1"/>
        </p:nvCxnSpPr>
        <p:spPr bwMode="white">
          <a:xfrm flipH="1">
            <a:off x="6298066" y="1737312"/>
            <a:ext cx="2056293" cy="0"/>
          </a:xfrm>
          <a:prstGeom prst="line">
            <a:avLst/>
          </a:prstGeom>
          <a:noFill/>
          <a:ln w="1270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3583006"/>
            <a:ext cx="2056293" cy="0"/>
          </a:xfrm>
          <a:prstGeom prst="line">
            <a:avLst/>
          </a:prstGeom>
          <a:noFill/>
          <a:ln w="57150" cap="flat" cmpd="sng" algn="ctr">
            <a:solidFill>
              <a:schemeClr val="accent3"/>
            </a:solidFill>
            <a:prstDash val="solid"/>
            <a:miter lim="800000"/>
          </a:ln>
          <a:effectLst/>
        </p:spPr>
      </p:cxnSp>
      <p:cxnSp>
        <p:nvCxnSpPr>
          <p:cNvPr id="39" name="Straight Connector 38">
            <a:extLst>
              <a:ext uri="{FF2B5EF4-FFF2-40B4-BE49-F238E27FC236}">
                <a16:creationId xmlns:a16="http://schemas.microsoft.com/office/drawing/2014/main" id="{72219F84-28D2-4FEB-8568-AD02BB20ABD3}"/>
              </a:ext>
            </a:extLst>
          </p:cNvPr>
          <p:cNvCxnSpPr>
            <a:cxnSpLocks/>
          </p:cNvCxnSpPr>
          <p:nvPr userDrawn="1"/>
        </p:nvCxnSpPr>
        <p:spPr bwMode="white">
          <a:xfrm flipH="1">
            <a:off x="8856584" y="1746334"/>
            <a:ext cx="2056293" cy="0"/>
          </a:xfrm>
          <a:prstGeom prst="line">
            <a:avLst/>
          </a:prstGeom>
          <a:noFill/>
          <a:ln w="1270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6"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8856584"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181031"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3739549"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298066"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6"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42355476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x Topics / Details with Image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4"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2x Topics / Details</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2498014" y="1371192"/>
            <a:ext cx="3093927"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4"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4"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44" name="Straight Connector 43">
            <a:extLst>
              <a:ext uri="{FF2B5EF4-FFF2-40B4-BE49-F238E27FC236}">
                <a16:creationId xmlns:a16="http://schemas.microsoft.com/office/drawing/2014/main" id="{65E4723D-B372-4AFC-BA54-B12A5D2D7E4A}"/>
              </a:ext>
            </a:extLst>
          </p:cNvPr>
          <p:cNvCxnSpPr>
            <a:cxnSpLocks/>
          </p:cNvCxnSpPr>
          <p:nvPr userDrawn="1"/>
        </p:nvCxnSpPr>
        <p:spPr bwMode="white">
          <a:xfrm flipH="1">
            <a:off x="6368974" y="1371192"/>
            <a:ext cx="3093927" cy="0"/>
          </a:xfrm>
          <a:prstGeom prst="line">
            <a:avLst/>
          </a:prstGeom>
          <a:noFill/>
          <a:ln w="12700" cap="flat" cmpd="sng" algn="ctr">
            <a:solidFill>
              <a:schemeClr val="accent3"/>
            </a:solidFill>
            <a:prstDash val="solid"/>
            <a:miter lim="800000"/>
          </a:ln>
          <a:effectLst/>
        </p:spPr>
      </p:cxn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4"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p:cNvSpPr>
          <p:nvPr>
            <p:ph type="pic" sz="quarter" idx="38" hasCustomPrompt="1"/>
          </p:nvPr>
        </p:nvSpPr>
        <p:spPr>
          <a:xfrm>
            <a:off x="6368974"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4"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Tree>
    <p:extLst>
      <p:ext uri="{BB962C8B-B14F-4D97-AF65-F5344CB8AC3E}">
        <p14:creationId xmlns:p14="http://schemas.microsoft.com/office/powerpoint/2010/main" val="21873749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x Topics / Details with Image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595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3x Topics / Details</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595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715950" y="1599381"/>
            <a:ext cx="2534209"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5950"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206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67" name="Straight Connector 66">
            <a:extLst>
              <a:ext uri="{FF2B5EF4-FFF2-40B4-BE49-F238E27FC236}">
                <a16:creationId xmlns:a16="http://schemas.microsoft.com/office/drawing/2014/main" id="{862F4859-2777-4D68-BAC1-E6523DDE20B5}"/>
              </a:ext>
            </a:extLst>
          </p:cNvPr>
          <p:cNvCxnSpPr>
            <a:cxnSpLocks/>
          </p:cNvCxnSpPr>
          <p:nvPr userDrawn="1"/>
        </p:nvCxnSpPr>
        <p:spPr bwMode="white">
          <a:xfrm flipH="1">
            <a:off x="4882060" y="1599381"/>
            <a:ext cx="2534209" cy="0"/>
          </a:xfrm>
          <a:prstGeom prst="line">
            <a:avLst/>
          </a:prstGeom>
          <a:noFill/>
          <a:ln w="12700" cap="flat" cmpd="sng" algn="ctr">
            <a:solidFill>
              <a:schemeClr val="accent3"/>
            </a:solidFill>
            <a:prstDash val="solid"/>
            <a:miter lim="800000"/>
          </a:ln>
          <a:effectLst/>
        </p:spPr>
      </p:cxn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2060"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817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72" name="Straight Connector 71">
            <a:extLst>
              <a:ext uri="{FF2B5EF4-FFF2-40B4-BE49-F238E27FC236}">
                <a16:creationId xmlns:a16="http://schemas.microsoft.com/office/drawing/2014/main" id="{E36424CB-DB37-4215-94BE-3CEA2FDC43CD}"/>
              </a:ext>
            </a:extLst>
          </p:cNvPr>
          <p:cNvCxnSpPr>
            <a:cxnSpLocks/>
          </p:cNvCxnSpPr>
          <p:nvPr userDrawn="1"/>
        </p:nvCxnSpPr>
        <p:spPr bwMode="white">
          <a:xfrm flipH="1">
            <a:off x="8048170" y="1599381"/>
            <a:ext cx="2534209" cy="0"/>
          </a:xfrm>
          <a:prstGeom prst="line">
            <a:avLst/>
          </a:prstGeom>
          <a:noFill/>
          <a:ln w="12700" cap="flat" cmpd="sng" algn="ctr">
            <a:solidFill>
              <a:schemeClr val="accent3"/>
            </a:solidFill>
            <a:prstDash val="solid"/>
            <a:miter lim="800000"/>
          </a:ln>
          <a:effectLst/>
        </p:spPr>
      </p:cxn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8170"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206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817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30641672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x Topics / Details with Image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4x Topics / Details</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181031" y="1726921"/>
            <a:ext cx="2056293"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1" y="3572615"/>
            <a:ext cx="2056293" cy="0"/>
          </a:xfrm>
          <a:prstGeom prst="line">
            <a:avLst/>
          </a:prstGeom>
          <a:noFill/>
          <a:ln w="57150" cap="flat" cmpd="sng" algn="ctr">
            <a:solidFill>
              <a:schemeClr val="accent3"/>
            </a:solidFill>
            <a:prstDash val="solid"/>
            <a:miter lim="800000"/>
          </a:ln>
          <a:effectLst/>
        </p:spPr>
      </p:cxnSp>
      <p:cxnSp>
        <p:nvCxnSpPr>
          <p:cNvPr id="30" name="Straight Connector 29">
            <a:extLst>
              <a:ext uri="{FF2B5EF4-FFF2-40B4-BE49-F238E27FC236}">
                <a16:creationId xmlns:a16="http://schemas.microsoft.com/office/drawing/2014/main" id="{66FB2E65-1294-4C65-B1D0-FE121B9F434C}"/>
              </a:ext>
            </a:extLst>
          </p:cNvPr>
          <p:cNvCxnSpPr>
            <a:cxnSpLocks/>
          </p:cNvCxnSpPr>
          <p:nvPr userDrawn="1"/>
        </p:nvCxnSpPr>
        <p:spPr bwMode="white">
          <a:xfrm flipH="1">
            <a:off x="3739549" y="1737312"/>
            <a:ext cx="2056293" cy="0"/>
          </a:xfrm>
          <a:prstGeom prst="line">
            <a:avLst/>
          </a:prstGeom>
          <a:noFill/>
          <a:ln w="1270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3583006"/>
            <a:ext cx="2056293" cy="0"/>
          </a:xfrm>
          <a:prstGeom prst="line">
            <a:avLst/>
          </a:prstGeom>
          <a:noFill/>
          <a:ln w="57150" cap="flat" cmpd="sng" algn="ctr">
            <a:solidFill>
              <a:schemeClr val="accent3"/>
            </a:solidFill>
            <a:prstDash val="solid"/>
            <a:miter lim="800000"/>
          </a:ln>
          <a:effectLst/>
        </p:spPr>
      </p:cxnSp>
      <p:cxnSp>
        <p:nvCxnSpPr>
          <p:cNvPr id="34" name="Straight Connector 33">
            <a:extLst>
              <a:ext uri="{FF2B5EF4-FFF2-40B4-BE49-F238E27FC236}">
                <a16:creationId xmlns:a16="http://schemas.microsoft.com/office/drawing/2014/main" id="{FD12718C-7A5C-479D-9218-16725912475E}"/>
              </a:ext>
            </a:extLst>
          </p:cNvPr>
          <p:cNvCxnSpPr>
            <a:cxnSpLocks/>
          </p:cNvCxnSpPr>
          <p:nvPr userDrawn="1"/>
        </p:nvCxnSpPr>
        <p:spPr bwMode="white">
          <a:xfrm flipH="1">
            <a:off x="6298066" y="1737312"/>
            <a:ext cx="2056293" cy="0"/>
          </a:xfrm>
          <a:prstGeom prst="line">
            <a:avLst/>
          </a:prstGeom>
          <a:noFill/>
          <a:ln w="1270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3583006"/>
            <a:ext cx="2056293" cy="0"/>
          </a:xfrm>
          <a:prstGeom prst="line">
            <a:avLst/>
          </a:prstGeom>
          <a:noFill/>
          <a:ln w="57150" cap="flat" cmpd="sng" algn="ctr">
            <a:solidFill>
              <a:schemeClr val="accent3"/>
            </a:solidFill>
            <a:prstDash val="solid"/>
            <a:miter lim="800000"/>
          </a:ln>
          <a:effectLst/>
        </p:spPr>
      </p:cxnSp>
      <p:cxnSp>
        <p:nvCxnSpPr>
          <p:cNvPr id="39" name="Straight Connector 38">
            <a:extLst>
              <a:ext uri="{FF2B5EF4-FFF2-40B4-BE49-F238E27FC236}">
                <a16:creationId xmlns:a16="http://schemas.microsoft.com/office/drawing/2014/main" id="{72219F84-28D2-4FEB-8568-AD02BB20ABD3}"/>
              </a:ext>
            </a:extLst>
          </p:cNvPr>
          <p:cNvCxnSpPr>
            <a:cxnSpLocks/>
          </p:cNvCxnSpPr>
          <p:nvPr userDrawn="1"/>
        </p:nvCxnSpPr>
        <p:spPr bwMode="white">
          <a:xfrm flipH="1">
            <a:off x="8856584" y="1746334"/>
            <a:ext cx="2056293" cy="0"/>
          </a:xfrm>
          <a:prstGeom prst="line">
            <a:avLst/>
          </a:prstGeom>
          <a:noFill/>
          <a:ln w="1270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6"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8856584"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181031"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3739549"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298066"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6"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23047415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ingle Column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Text Only – Single Column</a:t>
            </a:r>
            <a:endParaRPr lang="en-GB" dirty="0"/>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3"/>
                </a:solidFill>
              </a:defRPr>
            </a:lvl1pPr>
            <a:lvl2pPr marL="180000">
              <a:buFont typeface="Arial" panose="020B0604020202020204" pitchFamily="34" charset="0"/>
              <a:buChar char="•"/>
              <a:defRPr sz="2400" b="0">
                <a:solidFill>
                  <a:schemeClr val="accent3"/>
                </a:solidFill>
              </a:defRPr>
            </a:lvl2pPr>
            <a:lvl3pPr marL="360000">
              <a:buFont typeface="Arial" panose="020B0604020202020204" pitchFamily="34" charset="0"/>
              <a:buChar char="•"/>
              <a:defRPr sz="2400" b="0">
                <a:solidFill>
                  <a:schemeClr val="accent3"/>
                </a:solidFill>
              </a:defRPr>
            </a:lvl3pPr>
            <a:lvl4pPr>
              <a:buSzPct val="100000"/>
              <a:buFont typeface="Arial" panose="020B0604020202020204" pitchFamily="34" charset="0"/>
              <a:buChar char="•"/>
              <a:defRPr sz="2400" b="0">
                <a:solidFill>
                  <a:schemeClr val="accent3"/>
                </a:solidFill>
              </a:defRPr>
            </a:lvl4pPr>
            <a:lvl5pPr>
              <a:buSzPct val="100000"/>
              <a:buFont typeface="Arial" panose="020B0604020202020204" pitchFamily="34" charset="0"/>
              <a:buChar char="•"/>
              <a:defRPr sz="2400" b="0">
                <a:solidFill>
                  <a:schemeClr val="accent3"/>
                </a:solidFill>
              </a:defRPr>
            </a:lvl5pPr>
          </a:lstStyle>
          <a:p>
            <a:pPr lvl="0"/>
            <a:r>
              <a:rPr lang="en-US" dirty="0"/>
              <a:t>Header copy 24pt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p>
        </p:txBody>
      </p:sp>
      <p:sp>
        <p:nvSpPr>
          <p:cNvPr id="23" name="Text Placeholder 11">
            <a:extLst>
              <a:ext uri="{FF2B5EF4-FFF2-40B4-BE49-F238E27FC236}">
                <a16:creationId xmlns:a16="http://schemas.microsoft.com/office/drawing/2014/main" id="{77AE2935-2883-487F-ADD3-C37C565CAEF4}"/>
              </a:ext>
            </a:extLst>
          </p:cNvPr>
          <p:cNvSpPr>
            <a:spLocks noGrp="1"/>
          </p:cNvSpPr>
          <p:nvPr>
            <p:ph type="body" sz="quarter" idx="15" hasCustomPrompt="1"/>
          </p:nvPr>
        </p:nvSpPr>
        <p:spPr>
          <a:xfrm>
            <a:off x="555734" y="3229691"/>
            <a:ext cx="1108053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2" name="Group 11">
            <a:extLst>
              <a:ext uri="{FF2B5EF4-FFF2-40B4-BE49-F238E27FC236}">
                <a16:creationId xmlns:a16="http://schemas.microsoft.com/office/drawing/2014/main" id="{A0969D02-1E05-4E2D-A060-18FD6A3E6FA7}"/>
              </a:ext>
            </a:extLst>
          </p:cNvPr>
          <p:cNvGrpSpPr/>
          <p:nvPr userDrawn="1"/>
        </p:nvGrpSpPr>
        <p:grpSpPr>
          <a:xfrm>
            <a:off x="0" y="6230056"/>
            <a:ext cx="12192000" cy="627943"/>
            <a:chOff x="0" y="6230056"/>
            <a:chExt cx="12192000" cy="627943"/>
          </a:xfrm>
        </p:grpSpPr>
        <p:sp>
          <p:nvSpPr>
            <p:cNvPr id="13" name="Rectangle 12">
              <a:extLst>
                <a:ext uri="{FF2B5EF4-FFF2-40B4-BE49-F238E27FC236}">
                  <a16:creationId xmlns:a16="http://schemas.microsoft.com/office/drawing/2014/main" id="{445B85F7-CC00-4142-A5CC-7AAE7A81A4BE}"/>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F4797BBB-0CC1-467C-B6C9-D9D0B4E3F32B}"/>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0" name="Graphic 19">
              <a:extLst>
                <a:ext uri="{FF2B5EF4-FFF2-40B4-BE49-F238E27FC236}">
                  <a16:creationId xmlns:a16="http://schemas.microsoft.com/office/drawing/2014/main" id="{0D667A7D-CF7B-4F83-B00C-6E83AD38779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F08FE282-BE2A-4A92-A886-73F87DFA1B5C}"/>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FE677B31-B22C-4271-A0D8-F5CE8F59E458}"/>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42160259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ingle Column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Text Only – Single Column</a:t>
            </a:r>
            <a:endParaRPr lang="en-GB" dirty="0"/>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bg1"/>
                </a:solidFill>
              </a:defRPr>
            </a:lvl1pPr>
            <a:lvl2pPr marL="180000">
              <a:buFont typeface="Arial" panose="020B0604020202020204" pitchFamily="34" charset="0"/>
              <a:buChar char="•"/>
              <a:defRPr sz="2400" b="0">
                <a:solidFill>
                  <a:schemeClr val="bg1"/>
                </a:solidFill>
              </a:defRPr>
            </a:lvl2pPr>
            <a:lvl3pPr marL="360000">
              <a:buFont typeface="Arial" panose="020B0604020202020204" pitchFamily="34" charset="0"/>
              <a:buChar char="•"/>
              <a:defRPr sz="2400" b="0">
                <a:solidFill>
                  <a:schemeClr val="bg1"/>
                </a:solidFill>
              </a:defRPr>
            </a:lvl3pPr>
            <a:lvl4pPr>
              <a:buSzPct val="100000"/>
              <a:buFont typeface="Arial" panose="020B0604020202020204" pitchFamily="34" charset="0"/>
              <a:buChar char="•"/>
              <a:defRPr sz="2400" b="0">
                <a:solidFill>
                  <a:schemeClr val="bg1"/>
                </a:solidFill>
              </a:defRPr>
            </a:lvl4pPr>
            <a:lvl5pPr>
              <a:buSzPct val="100000"/>
              <a:buFont typeface="Arial" panose="020B0604020202020204" pitchFamily="34" charset="0"/>
              <a:buChar char="•"/>
              <a:defRPr sz="2400" b="0">
                <a:solidFill>
                  <a:schemeClr val="bg1"/>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3" name="Text Placeholder 11">
            <a:extLst>
              <a:ext uri="{FF2B5EF4-FFF2-40B4-BE49-F238E27FC236}">
                <a16:creationId xmlns:a16="http://schemas.microsoft.com/office/drawing/2014/main" id="{77AE2935-2883-487F-ADD3-C37C565CAEF4}"/>
              </a:ext>
            </a:extLst>
          </p:cNvPr>
          <p:cNvSpPr>
            <a:spLocks noGrp="1"/>
          </p:cNvSpPr>
          <p:nvPr>
            <p:ph type="body" sz="quarter" idx="15" hasCustomPrompt="1"/>
          </p:nvPr>
        </p:nvSpPr>
        <p:spPr>
          <a:xfrm>
            <a:off x="555734" y="3229691"/>
            <a:ext cx="1108053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B457E9F-C33A-4397-99C2-3696245963B7}"/>
              </a:ext>
            </a:extLst>
          </p:cNvPr>
          <p:cNvGrpSpPr/>
          <p:nvPr userDrawn="1"/>
        </p:nvGrpSpPr>
        <p:grpSpPr>
          <a:xfrm>
            <a:off x="0" y="6230056"/>
            <a:ext cx="12192000" cy="627943"/>
            <a:chOff x="0" y="6230056"/>
            <a:chExt cx="12192000" cy="627943"/>
          </a:xfrm>
        </p:grpSpPr>
        <p:sp>
          <p:nvSpPr>
            <p:cNvPr id="13" name="Rectangle 12">
              <a:extLst>
                <a:ext uri="{FF2B5EF4-FFF2-40B4-BE49-F238E27FC236}">
                  <a16:creationId xmlns:a16="http://schemas.microsoft.com/office/drawing/2014/main" id="{F3B369CF-5162-46E5-913F-B2B3B0471F8F}"/>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2AF025C9-ED3E-4F9A-8427-305D236CCE30}"/>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0" name="Graphic 19">
              <a:extLst>
                <a:ext uri="{FF2B5EF4-FFF2-40B4-BE49-F238E27FC236}">
                  <a16:creationId xmlns:a16="http://schemas.microsoft.com/office/drawing/2014/main" id="{001DEA59-3826-455B-ACF4-DF4EF1A15C4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552C2E7F-400D-4440-8160-97AD0304B4D1}"/>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56608FB3-6B51-4681-B99B-642394548136}"/>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950993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ingle Column - White">
    <p:spTree>
      <p:nvGrpSpPr>
        <p:cNvPr id="1" name=""/>
        <p:cNvGrpSpPr/>
        <p:nvPr/>
      </p:nvGrpSpPr>
      <p:grpSpPr>
        <a:xfrm>
          <a:off x="0" y="0"/>
          <a:ext cx="0" cy="0"/>
          <a:chOff x="0" y="0"/>
          <a:chExt cx="0" cy="0"/>
        </a:xfrm>
      </p:grpSpPr>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Text Only – Single Column</a:t>
            </a:r>
            <a:endParaRPr lang="en-GB" dirty="0"/>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11" name="Text Placeholder 11">
            <a:extLst>
              <a:ext uri="{FF2B5EF4-FFF2-40B4-BE49-F238E27FC236}">
                <a16:creationId xmlns:a16="http://schemas.microsoft.com/office/drawing/2014/main" id="{38FBE282-C876-420B-971C-E5E6DC0DB0A1}"/>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2"/>
                </a:solidFill>
              </a:defRPr>
            </a:lvl1pPr>
            <a:lvl2pPr marL="180000">
              <a:buFont typeface="Arial" panose="020B0604020202020204" pitchFamily="34" charset="0"/>
              <a:buChar char="•"/>
              <a:defRPr sz="2400" b="0">
                <a:solidFill>
                  <a:schemeClr val="accent2"/>
                </a:solidFill>
              </a:defRPr>
            </a:lvl2pPr>
            <a:lvl3pPr marL="360000">
              <a:buFont typeface="Arial" panose="020B0604020202020204" pitchFamily="34" charset="0"/>
              <a:buChar char="•"/>
              <a:defRPr sz="2400" b="0">
                <a:solidFill>
                  <a:schemeClr val="accent2"/>
                </a:solidFill>
              </a:defRPr>
            </a:lvl3pPr>
            <a:lvl4pPr>
              <a:buSzPct val="100000"/>
              <a:buFont typeface="Arial" panose="020B0604020202020204" pitchFamily="34" charset="0"/>
              <a:buChar char="•"/>
              <a:defRPr sz="2400" b="0">
                <a:solidFill>
                  <a:schemeClr val="accent2"/>
                </a:solidFill>
              </a:defRPr>
            </a:lvl4pPr>
            <a:lvl5pPr>
              <a:buSzPct val="100000"/>
              <a:buFont typeface="Arial" panose="020B0604020202020204" pitchFamily="34" charset="0"/>
              <a:buChar char="•"/>
              <a:defRPr sz="2400" b="0">
                <a:solidFill>
                  <a:schemeClr val="accent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3" name="Text Placeholder 11">
            <a:extLst>
              <a:ext uri="{FF2B5EF4-FFF2-40B4-BE49-F238E27FC236}">
                <a16:creationId xmlns:a16="http://schemas.microsoft.com/office/drawing/2014/main" id="{1745E511-A118-4C67-8FDF-9F6B494D77B1}"/>
              </a:ext>
            </a:extLst>
          </p:cNvPr>
          <p:cNvSpPr>
            <a:spLocks noGrp="1"/>
          </p:cNvSpPr>
          <p:nvPr>
            <p:ph type="body" sz="quarter" idx="15" hasCustomPrompt="1"/>
          </p:nvPr>
        </p:nvSpPr>
        <p:spPr>
          <a:xfrm>
            <a:off x="555734" y="3229691"/>
            <a:ext cx="1108053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0" name="Group 9">
            <a:extLst>
              <a:ext uri="{FF2B5EF4-FFF2-40B4-BE49-F238E27FC236}">
                <a16:creationId xmlns:a16="http://schemas.microsoft.com/office/drawing/2014/main" id="{AC140B4C-0C73-4C04-8CF6-FBB63546DD6A}"/>
              </a:ext>
            </a:extLst>
          </p:cNvPr>
          <p:cNvGrpSpPr/>
          <p:nvPr userDrawn="1"/>
        </p:nvGrpSpPr>
        <p:grpSpPr>
          <a:xfrm>
            <a:off x="0" y="6230056"/>
            <a:ext cx="12192000" cy="627943"/>
            <a:chOff x="0" y="6230056"/>
            <a:chExt cx="12192000" cy="627943"/>
          </a:xfrm>
        </p:grpSpPr>
        <p:sp>
          <p:nvSpPr>
            <p:cNvPr id="12" name="Rectangle 11">
              <a:extLst>
                <a:ext uri="{FF2B5EF4-FFF2-40B4-BE49-F238E27FC236}">
                  <a16:creationId xmlns:a16="http://schemas.microsoft.com/office/drawing/2014/main" id="{53C5D2F2-088D-4E2C-BC55-9AF634419EBA}"/>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1D44D2FC-8024-4B1A-98F4-71143CEB6FCB}"/>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0" name="Graphic 19">
              <a:extLst>
                <a:ext uri="{FF2B5EF4-FFF2-40B4-BE49-F238E27FC236}">
                  <a16:creationId xmlns:a16="http://schemas.microsoft.com/office/drawing/2014/main" id="{5D004BCB-BF65-41A3-B27B-FBC701450A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22" name="Picture 21">
              <a:extLst>
                <a:ext uri="{FF2B5EF4-FFF2-40B4-BE49-F238E27FC236}">
                  <a16:creationId xmlns:a16="http://schemas.microsoft.com/office/drawing/2014/main" id="{62A791C5-0B35-42D1-8ED0-FA20A1F40275}"/>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23" name="Straight Connector 22">
              <a:extLst>
                <a:ext uri="{FF2B5EF4-FFF2-40B4-BE49-F238E27FC236}">
                  <a16:creationId xmlns:a16="http://schemas.microsoft.com/office/drawing/2014/main" id="{93D9F8F4-A42A-4CD8-84D3-FD282FC46538}"/>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459294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 White with Footer">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9359199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s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Text Only – Two Columns</a:t>
            </a:r>
            <a:endParaRPr lang="en-GB" dirty="0"/>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3"/>
                </a:solidFill>
              </a:defRPr>
            </a:lvl1pPr>
            <a:lvl2pPr marL="180000">
              <a:buFont typeface="Arial" panose="020B0604020202020204" pitchFamily="34" charset="0"/>
              <a:buChar char="•"/>
              <a:defRPr sz="2400" b="0">
                <a:solidFill>
                  <a:schemeClr val="accent3"/>
                </a:solidFill>
              </a:defRPr>
            </a:lvl2pPr>
            <a:lvl3pPr marL="360000">
              <a:buFont typeface="Arial" panose="020B0604020202020204" pitchFamily="34" charset="0"/>
              <a:buChar char="•"/>
              <a:defRPr sz="2400" b="0">
                <a:solidFill>
                  <a:schemeClr val="accent3"/>
                </a:solidFill>
              </a:defRPr>
            </a:lvl3pPr>
            <a:lvl4pPr>
              <a:buSzPct val="100000"/>
              <a:buFont typeface="Arial" panose="020B0604020202020204" pitchFamily="34" charset="0"/>
              <a:buChar char="•"/>
              <a:defRPr sz="2400" b="0">
                <a:solidFill>
                  <a:schemeClr val="accent3"/>
                </a:solidFill>
              </a:defRPr>
            </a:lvl4pPr>
            <a:lvl5pPr>
              <a:buSzPct val="100000"/>
              <a:buFont typeface="Arial" panose="020B0604020202020204" pitchFamily="34" charset="0"/>
              <a:buChar char="•"/>
              <a:defRPr sz="2400" b="0">
                <a:solidFill>
                  <a:schemeClr val="accent3"/>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2" name="Text Placeholder 11">
            <a:extLst>
              <a:ext uri="{FF2B5EF4-FFF2-40B4-BE49-F238E27FC236}">
                <a16:creationId xmlns:a16="http://schemas.microsoft.com/office/drawing/2014/main" id="{067FD758-2F7F-413B-9AE9-026454574FF7}"/>
              </a:ext>
            </a:extLst>
          </p:cNvPr>
          <p:cNvSpPr>
            <a:spLocks noGrp="1"/>
          </p:cNvSpPr>
          <p:nvPr>
            <p:ph type="body" sz="quarter" idx="15" hasCustomPrompt="1"/>
          </p:nvPr>
        </p:nvSpPr>
        <p:spPr>
          <a:xfrm>
            <a:off x="555734" y="3229691"/>
            <a:ext cx="11080530" cy="2561509"/>
          </a:xfrm>
        </p:spPr>
        <p:txBody>
          <a:bodyPr wrap="square" lIns="36000" tIns="36000" rIns="36000" bIns="36000" numCol="2" spcCol="360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a:p>
            <a:pPr lvl="0"/>
            <a:endParaRPr lang="en-US"/>
          </a:p>
        </p:txBody>
      </p:sp>
      <p:grpSp>
        <p:nvGrpSpPr>
          <p:cNvPr id="13" name="Group 12">
            <a:extLst>
              <a:ext uri="{FF2B5EF4-FFF2-40B4-BE49-F238E27FC236}">
                <a16:creationId xmlns:a16="http://schemas.microsoft.com/office/drawing/2014/main" id="{6CCB37FE-ACB4-407B-ACFD-5321E12B354F}"/>
              </a:ext>
            </a:extLst>
          </p:cNvPr>
          <p:cNvGrpSpPr/>
          <p:nvPr userDrawn="1"/>
        </p:nvGrpSpPr>
        <p:grpSpPr>
          <a:xfrm>
            <a:off x="0" y="6230056"/>
            <a:ext cx="12192000" cy="627943"/>
            <a:chOff x="0" y="6230056"/>
            <a:chExt cx="12192000" cy="627943"/>
          </a:xfrm>
        </p:grpSpPr>
        <p:sp>
          <p:nvSpPr>
            <p:cNvPr id="19" name="Rectangle 18">
              <a:extLst>
                <a:ext uri="{FF2B5EF4-FFF2-40B4-BE49-F238E27FC236}">
                  <a16:creationId xmlns:a16="http://schemas.microsoft.com/office/drawing/2014/main" id="{F0B718CE-BA55-4C5F-8F77-8A69EB69D46B}"/>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TextBox 19">
              <a:extLst>
                <a:ext uri="{FF2B5EF4-FFF2-40B4-BE49-F238E27FC236}">
                  <a16:creationId xmlns:a16="http://schemas.microsoft.com/office/drawing/2014/main" id="{970E83D4-F029-4D3C-A5AF-5AF32B56C915}"/>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D55CFC89-D8AD-47F4-9899-F174DAAD057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315A0AB7-8578-42C1-9A84-15539DCB17CA}"/>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F1DC866B-8805-41B8-85AC-4F2F50280808}"/>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8285525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s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Text Only – Two Columns</a:t>
            </a:r>
            <a:endParaRPr lang="en-GB" dirty="0"/>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5"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bg1"/>
                </a:solidFill>
              </a:defRPr>
            </a:lvl1pPr>
            <a:lvl2pPr marL="180000">
              <a:buFont typeface="Arial" panose="020B0604020202020204" pitchFamily="34" charset="0"/>
              <a:buChar char="•"/>
              <a:defRPr sz="2400" b="0">
                <a:solidFill>
                  <a:schemeClr val="bg1"/>
                </a:solidFill>
              </a:defRPr>
            </a:lvl2pPr>
            <a:lvl3pPr marL="360000">
              <a:buFont typeface="Arial" panose="020B0604020202020204" pitchFamily="34" charset="0"/>
              <a:buChar char="•"/>
              <a:defRPr sz="2400" b="0">
                <a:solidFill>
                  <a:schemeClr val="bg1"/>
                </a:solidFill>
              </a:defRPr>
            </a:lvl3pPr>
            <a:lvl4pPr>
              <a:buSzPct val="100000"/>
              <a:buFont typeface="Arial" panose="020B0604020202020204" pitchFamily="34" charset="0"/>
              <a:buChar char="•"/>
              <a:defRPr sz="2400" b="0">
                <a:solidFill>
                  <a:schemeClr val="bg1"/>
                </a:solidFill>
              </a:defRPr>
            </a:lvl4pPr>
            <a:lvl5pPr>
              <a:buSzPct val="100000"/>
              <a:buFont typeface="Arial" panose="020B0604020202020204" pitchFamily="34" charset="0"/>
              <a:buChar char="•"/>
              <a:defRPr sz="2400" b="0">
                <a:solidFill>
                  <a:schemeClr val="bg1"/>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1" name="Text Placeholder 11">
            <a:extLst>
              <a:ext uri="{FF2B5EF4-FFF2-40B4-BE49-F238E27FC236}">
                <a16:creationId xmlns:a16="http://schemas.microsoft.com/office/drawing/2014/main" id="{7A34237C-6590-4B12-B174-D20BE4CA16FF}"/>
              </a:ext>
            </a:extLst>
          </p:cNvPr>
          <p:cNvSpPr>
            <a:spLocks noGrp="1"/>
          </p:cNvSpPr>
          <p:nvPr>
            <p:ph type="body" sz="quarter" idx="15" hasCustomPrompt="1"/>
          </p:nvPr>
        </p:nvSpPr>
        <p:spPr>
          <a:xfrm>
            <a:off x="555734" y="3229691"/>
            <a:ext cx="11080530" cy="2561509"/>
          </a:xfrm>
        </p:spPr>
        <p:txBody>
          <a:bodyPr wrap="square" lIns="36000" tIns="36000" rIns="36000" bIns="36000" numCol="2" spcCol="360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grpSp>
        <p:nvGrpSpPr>
          <p:cNvPr id="13" name="Group 12">
            <a:extLst>
              <a:ext uri="{FF2B5EF4-FFF2-40B4-BE49-F238E27FC236}">
                <a16:creationId xmlns:a16="http://schemas.microsoft.com/office/drawing/2014/main" id="{7D123E64-D724-42D6-963B-9E1B2E37FF01}"/>
              </a:ext>
            </a:extLst>
          </p:cNvPr>
          <p:cNvGrpSpPr/>
          <p:nvPr userDrawn="1"/>
        </p:nvGrpSpPr>
        <p:grpSpPr>
          <a:xfrm>
            <a:off x="0" y="6230056"/>
            <a:ext cx="12192000" cy="627943"/>
            <a:chOff x="0" y="6230056"/>
            <a:chExt cx="12192000" cy="627943"/>
          </a:xfrm>
        </p:grpSpPr>
        <p:sp>
          <p:nvSpPr>
            <p:cNvPr id="19" name="Rectangle 18">
              <a:extLst>
                <a:ext uri="{FF2B5EF4-FFF2-40B4-BE49-F238E27FC236}">
                  <a16:creationId xmlns:a16="http://schemas.microsoft.com/office/drawing/2014/main" id="{B1AEE280-9588-4B04-BE04-DF676A8BFAC7}"/>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TextBox 19">
              <a:extLst>
                <a:ext uri="{FF2B5EF4-FFF2-40B4-BE49-F238E27FC236}">
                  <a16:creationId xmlns:a16="http://schemas.microsoft.com/office/drawing/2014/main" id="{6E25897A-6F32-47EB-BFDA-893C7F93FED2}"/>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5681DB2B-68CD-4888-B408-BC96C1BF694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6F7E0D07-D3F4-4B0F-8CFF-EA885F64726C}"/>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B31B1C47-6124-4B5F-80DF-172E6CA3BD06}"/>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7593000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s - White">
    <p:spTree>
      <p:nvGrpSpPr>
        <p:cNvPr id="1" name=""/>
        <p:cNvGrpSpPr/>
        <p:nvPr/>
      </p:nvGrpSpPr>
      <p:grpSpPr>
        <a:xfrm>
          <a:off x="0" y="0"/>
          <a:ext cx="0" cy="0"/>
          <a:chOff x="0" y="0"/>
          <a:chExt cx="0" cy="0"/>
        </a:xfrm>
      </p:grpSpPr>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6186"/>
            <a:ext cx="1108053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Text Only – Two Columns</a:t>
            </a:r>
            <a:endParaRPr lang="en-GB" dirty="0"/>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11" name="Text Placeholder 11">
            <a:extLst>
              <a:ext uri="{FF2B5EF4-FFF2-40B4-BE49-F238E27FC236}">
                <a16:creationId xmlns:a16="http://schemas.microsoft.com/office/drawing/2014/main" id="{38FBE282-C876-420B-971C-E5E6DC0DB0A1}"/>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2"/>
                </a:solidFill>
              </a:defRPr>
            </a:lvl1pPr>
            <a:lvl2pPr marL="180000">
              <a:buFont typeface="Arial" panose="020B0604020202020204" pitchFamily="34" charset="0"/>
              <a:buChar char="•"/>
              <a:defRPr sz="2400" b="0">
                <a:solidFill>
                  <a:schemeClr val="accent2"/>
                </a:solidFill>
              </a:defRPr>
            </a:lvl2pPr>
            <a:lvl3pPr marL="360000">
              <a:buFont typeface="Arial" panose="020B0604020202020204" pitchFamily="34" charset="0"/>
              <a:buChar char="•"/>
              <a:defRPr sz="2400" b="0">
                <a:solidFill>
                  <a:schemeClr val="accent2"/>
                </a:solidFill>
              </a:defRPr>
            </a:lvl3pPr>
            <a:lvl4pPr>
              <a:buSzPct val="100000"/>
              <a:buFont typeface="Arial" panose="020B0604020202020204" pitchFamily="34" charset="0"/>
              <a:buChar char="•"/>
              <a:defRPr sz="2400" b="0">
                <a:solidFill>
                  <a:schemeClr val="accent2"/>
                </a:solidFill>
              </a:defRPr>
            </a:lvl4pPr>
            <a:lvl5pPr>
              <a:buSzPct val="100000"/>
              <a:buFont typeface="Arial" panose="020B0604020202020204" pitchFamily="34" charset="0"/>
              <a:buChar char="•"/>
              <a:defRPr sz="2400" b="0">
                <a:solidFill>
                  <a:schemeClr val="accent2"/>
                </a:solidFill>
              </a:defRPr>
            </a:lvl5pPr>
          </a:lstStyle>
          <a:p>
            <a:pPr lvl="0"/>
            <a:r>
              <a:rPr lang="en-US" dirty="0"/>
              <a:t>Header copy 24pt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p>
        </p:txBody>
      </p:sp>
      <p:sp>
        <p:nvSpPr>
          <p:cNvPr id="13" name="Text Placeholder 11">
            <a:extLst>
              <a:ext uri="{FF2B5EF4-FFF2-40B4-BE49-F238E27FC236}">
                <a16:creationId xmlns:a16="http://schemas.microsoft.com/office/drawing/2014/main" id="{1745E511-A118-4C67-8FDF-9F6B494D77B1}"/>
              </a:ext>
            </a:extLst>
          </p:cNvPr>
          <p:cNvSpPr>
            <a:spLocks noGrp="1"/>
          </p:cNvSpPr>
          <p:nvPr>
            <p:ph type="body" sz="quarter" idx="15" hasCustomPrompt="1"/>
          </p:nvPr>
        </p:nvSpPr>
        <p:spPr>
          <a:xfrm>
            <a:off x="555734" y="3229691"/>
            <a:ext cx="11080530" cy="2561509"/>
          </a:xfrm>
        </p:spPr>
        <p:txBody>
          <a:bodyPr wrap="square" lIns="36000" tIns="36000" rIns="36000" bIns="36000" numCol="2" spcCol="360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a:p>
            <a:pPr lvl="0"/>
            <a:endParaRPr lang="en-US"/>
          </a:p>
        </p:txBody>
      </p:sp>
      <p:grpSp>
        <p:nvGrpSpPr>
          <p:cNvPr id="10" name="Group 9">
            <a:extLst>
              <a:ext uri="{FF2B5EF4-FFF2-40B4-BE49-F238E27FC236}">
                <a16:creationId xmlns:a16="http://schemas.microsoft.com/office/drawing/2014/main" id="{66F3217C-3F3F-45CE-9F5B-9AF29971E0AC}"/>
              </a:ext>
            </a:extLst>
          </p:cNvPr>
          <p:cNvGrpSpPr/>
          <p:nvPr userDrawn="1"/>
        </p:nvGrpSpPr>
        <p:grpSpPr>
          <a:xfrm>
            <a:off x="0" y="6230056"/>
            <a:ext cx="12192000" cy="627943"/>
            <a:chOff x="0" y="6230056"/>
            <a:chExt cx="12192000" cy="627943"/>
          </a:xfrm>
        </p:grpSpPr>
        <p:sp>
          <p:nvSpPr>
            <p:cNvPr id="12" name="Rectangle 11">
              <a:extLst>
                <a:ext uri="{FF2B5EF4-FFF2-40B4-BE49-F238E27FC236}">
                  <a16:creationId xmlns:a16="http://schemas.microsoft.com/office/drawing/2014/main" id="{53517DD7-7E21-4F3C-AAE5-52045B91AC6E}"/>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82034B06-ADCF-40CA-9C3E-F684051CCF21}"/>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0" name="Graphic 19">
              <a:extLst>
                <a:ext uri="{FF2B5EF4-FFF2-40B4-BE49-F238E27FC236}">
                  <a16:creationId xmlns:a16="http://schemas.microsoft.com/office/drawing/2014/main" id="{D82B8657-920F-4E8B-A2EA-5442481C08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22" name="Picture 21">
              <a:extLst>
                <a:ext uri="{FF2B5EF4-FFF2-40B4-BE49-F238E27FC236}">
                  <a16:creationId xmlns:a16="http://schemas.microsoft.com/office/drawing/2014/main" id="{D3D06EF1-EE19-4149-9576-51F458C72FC3}"/>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23" name="Straight Connector 22">
              <a:extLst>
                <a:ext uri="{FF2B5EF4-FFF2-40B4-BE49-F238E27FC236}">
                  <a16:creationId xmlns:a16="http://schemas.microsoft.com/office/drawing/2014/main" id="{14D02581-A93D-4FC9-BB15-67CA32F7325C}"/>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2450388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0:50 Text - Dark">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9A12DE-79B9-4140-8DCE-E572C97919C4}"/>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49999" b="2"/>
          <a:stretch/>
        </p:blipFill>
        <p:spPr>
          <a:xfrm>
            <a:off x="6095992" y="-1"/>
            <a:ext cx="6096008" cy="6857999"/>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703201" y="2160398"/>
            <a:ext cx="48816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0">
                <a:solidFill>
                  <a:schemeClr val="bg1"/>
                </a:solidFill>
              </a:defRPr>
            </a:lvl1pPr>
            <a:lvl2pPr>
              <a:spcAft>
                <a:spcPts val="1200"/>
              </a:spcAft>
              <a:buFont typeface="Arial" panose="020B0604020202020204" pitchFamily="34" charset="0"/>
              <a:buNone/>
              <a:defRPr sz="1600" b="0">
                <a:solidFill>
                  <a:schemeClr val="bg1"/>
                </a:solidFill>
              </a:defRPr>
            </a:lvl2pPr>
            <a:lvl3pPr>
              <a:spcAft>
                <a:spcPts val="1200"/>
              </a:spcAft>
              <a:buSzPct val="100000"/>
              <a:buFont typeface="Arial" panose="020B0604020202020204" pitchFamily="34" charset="0"/>
              <a:buNone/>
              <a:defRPr sz="1600" b="0">
                <a:solidFill>
                  <a:schemeClr val="bg1"/>
                </a:solidFill>
              </a:defRPr>
            </a:lvl3pPr>
            <a:lvl4pPr>
              <a:spcAft>
                <a:spcPts val="1200"/>
              </a:spcAft>
              <a:buSzPct val="100000"/>
              <a:buFont typeface="Arial" panose="020B0604020202020204" pitchFamily="34" charset="0"/>
              <a:buNone/>
              <a:defRPr sz="16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1062989"/>
          </a:xfrm>
        </p:spPr>
        <p:txBody>
          <a:bodyPr wrap="square" lIns="36000" tIns="36000" rIns="36000" bIns="36000" anchor="t" anchorCtr="0">
            <a:noAutofit/>
          </a:bodyPr>
          <a:lstStyle>
            <a:lvl1pPr marL="0" indent="-179388">
              <a:lnSpc>
                <a:spcPct val="100000"/>
              </a:lnSpc>
              <a:spcAft>
                <a:spcPts val="1200"/>
              </a:spcAft>
              <a:buSzPct val="100000"/>
              <a:buFont typeface="Arial" panose="020B0604020202020204" pitchFamily="34" charset="0"/>
              <a:buNone/>
              <a:defRPr sz="1600" b="0">
                <a:solidFill>
                  <a:schemeClr val="accent6"/>
                </a:solidFill>
              </a:defRPr>
            </a:lvl1pPr>
            <a:lvl2pPr marL="357188" indent="-179388">
              <a:buFont typeface="Arial" panose="020B0604020202020204" pitchFamily="34" charset="0"/>
              <a:buChar char="•"/>
              <a:defRPr sz="1600" b="0">
                <a:solidFill>
                  <a:schemeClr val="accent6"/>
                </a:solidFill>
              </a:defRPr>
            </a:lvl2pPr>
            <a:lvl3pPr marL="536575" indent="-179388">
              <a:buFont typeface="Arial" panose="020B0604020202020204" pitchFamily="34" charset="0"/>
              <a:buChar char="•"/>
              <a:defRPr sz="1600" b="0">
                <a:solidFill>
                  <a:schemeClr val="accent6"/>
                </a:solidFill>
              </a:defRPr>
            </a:lvl3pPr>
            <a:lvl4pPr>
              <a:buSzPct val="100000"/>
              <a:buFont typeface="Arial" panose="020B0604020202020204" pitchFamily="34" charset="0"/>
              <a:buChar char="•"/>
              <a:defRPr sz="1600" b="0">
                <a:solidFill>
                  <a:schemeClr val="accent6"/>
                </a:solidFill>
              </a:defRPr>
            </a:lvl4pPr>
            <a:lvl5pPr>
              <a:buSzPct val="100000"/>
              <a:buFont typeface="Arial" panose="020B0604020202020204" pitchFamily="34" charset="0"/>
              <a:buChar char="•"/>
              <a:defRPr sz="2400" b="0">
                <a:solidFill>
                  <a:schemeClr val="tx2"/>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287576"/>
            <a:ext cx="4883031"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50:50 Text</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1" name="Group 10">
            <a:extLst>
              <a:ext uri="{FF2B5EF4-FFF2-40B4-BE49-F238E27FC236}">
                <a16:creationId xmlns:a16="http://schemas.microsoft.com/office/drawing/2014/main" id="{44A97573-452E-4324-95E1-9839E2D46DC2}"/>
              </a:ext>
            </a:extLst>
          </p:cNvPr>
          <p:cNvGrpSpPr/>
          <p:nvPr userDrawn="1"/>
        </p:nvGrpSpPr>
        <p:grpSpPr>
          <a:xfrm>
            <a:off x="0" y="6230056"/>
            <a:ext cx="12192000" cy="627943"/>
            <a:chOff x="0" y="6230056"/>
            <a:chExt cx="12192000" cy="627943"/>
          </a:xfrm>
        </p:grpSpPr>
        <p:sp>
          <p:nvSpPr>
            <p:cNvPr id="12" name="Rectangle 11">
              <a:extLst>
                <a:ext uri="{FF2B5EF4-FFF2-40B4-BE49-F238E27FC236}">
                  <a16:creationId xmlns:a16="http://schemas.microsoft.com/office/drawing/2014/main" id="{8B4BD561-7409-426D-BE46-17E59A8417A6}"/>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E86F2DC7-F742-4664-8F69-547E8D37F4AE}"/>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0" name="Graphic 19">
              <a:extLst>
                <a:ext uri="{FF2B5EF4-FFF2-40B4-BE49-F238E27FC236}">
                  <a16:creationId xmlns:a16="http://schemas.microsoft.com/office/drawing/2014/main" id="{DEDC64D5-025D-46E1-A962-5F289E54423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1" name="Picture 20">
              <a:extLst>
                <a:ext uri="{FF2B5EF4-FFF2-40B4-BE49-F238E27FC236}">
                  <a16:creationId xmlns:a16="http://schemas.microsoft.com/office/drawing/2014/main" id="{8737397A-DD81-4D77-8253-60F73A70B40E}"/>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2" name="Straight Connector 21">
              <a:extLst>
                <a:ext uri="{FF2B5EF4-FFF2-40B4-BE49-F238E27FC236}">
                  <a16:creationId xmlns:a16="http://schemas.microsoft.com/office/drawing/2014/main" id="{CC59BC30-459A-43E7-B582-299F8AE6FCAF}"/>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8023121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Text - Blu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6CCA9E-512C-4AF4-B0B0-C427841ADA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a:stretch/>
        </p:blipFill>
        <p:spPr>
          <a:xfrm>
            <a:off x="6095992" y="0"/>
            <a:ext cx="6096008" cy="6857999"/>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703201" y="2160398"/>
            <a:ext cx="48816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0">
                <a:solidFill>
                  <a:schemeClr val="bg1"/>
                </a:solidFill>
              </a:defRPr>
            </a:lvl1pPr>
            <a:lvl2pPr>
              <a:spcAft>
                <a:spcPts val="1200"/>
              </a:spcAft>
              <a:buFont typeface="Arial" panose="020B0604020202020204" pitchFamily="34" charset="0"/>
              <a:buNone/>
              <a:defRPr sz="1600" b="0">
                <a:solidFill>
                  <a:schemeClr val="bg1"/>
                </a:solidFill>
              </a:defRPr>
            </a:lvl2pPr>
            <a:lvl3pPr>
              <a:spcAft>
                <a:spcPts val="1200"/>
              </a:spcAft>
              <a:buSzPct val="100000"/>
              <a:buFont typeface="Arial" panose="020B0604020202020204" pitchFamily="34" charset="0"/>
              <a:buChar char="•"/>
              <a:defRPr sz="1600" b="0">
                <a:solidFill>
                  <a:schemeClr val="bg1"/>
                </a:solidFill>
              </a:defRPr>
            </a:lvl3pPr>
            <a:lvl4pPr>
              <a:spcAft>
                <a:spcPts val="1200"/>
              </a:spcAft>
              <a:buSzPct val="100000"/>
              <a:buFont typeface="Arial" panose="020B0604020202020204" pitchFamily="34" charset="0"/>
              <a:buChar char="•"/>
              <a:defRPr sz="16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1062989"/>
          </a:xfrm>
        </p:spPr>
        <p:txBody>
          <a:bodyPr wrap="square" lIns="36000" tIns="36000" rIns="36000" bIns="36000" anchor="t" anchorCtr="0">
            <a:noAutofit/>
          </a:bodyPr>
          <a:lstStyle>
            <a:lvl1pPr marL="0" indent="-180000">
              <a:lnSpc>
                <a:spcPct val="100000"/>
              </a:lnSpc>
              <a:spcAft>
                <a:spcPts val="1200"/>
              </a:spcAft>
              <a:buSzPct val="100000"/>
              <a:buFont typeface="Arial" panose="020B0604020202020204" pitchFamily="34" charset="0"/>
              <a:buNone/>
              <a:defRPr sz="1600" b="0">
                <a:solidFill>
                  <a:schemeClr val="accent6"/>
                </a:solidFill>
              </a:defRPr>
            </a:lvl1pPr>
            <a:lvl2pPr marL="357188" indent="-179388">
              <a:buFont typeface="Arial" panose="020B0604020202020204" pitchFamily="34" charset="0"/>
              <a:buNone/>
              <a:defRPr sz="1600" b="0">
                <a:solidFill>
                  <a:schemeClr val="accent6"/>
                </a:solidFill>
              </a:defRPr>
            </a:lvl2pPr>
            <a:lvl3pPr marL="536575" indent="-179388">
              <a:buFont typeface="Arial" panose="020B0604020202020204" pitchFamily="34" charset="0"/>
              <a:buNone/>
              <a:defRPr sz="1600" b="0">
                <a:solidFill>
                  <a:schemeClr val="accent6"/>
                </a:solidFill>
              </a:defRPr>
            </a:lvl3pPr>
            <a:lvl4pPr marL="714375" indent="-179388">
              <a:buSzPct val="100000"/>
              <a:buFont typeface="Arial" panose="020B0604020202020204" pitchFamily="34" charset="0"/>
              <a:buNone/>
              <a:defRPr sz="1600" b="0">
                <a:solidFill>
                  <a:schemeClr val="accent6"/>
                </a:solidFill>
              </a:defRPr>
            </a:lvl4pPr>
            <a:lvl5pPr>
              <a:buSzPct val="100000"/>
              <a:buFont typeface="Arial" panose="020B0604020202020204" pitchFamily="34" charset="0"/>
              <a:buChar char="•"/>
              <a:defRPr sz="2400" b="0">
                <a:solidFill>
                  <a:schemeClr val="tx2"/>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287576"/>
            <a:ext cx="4883031"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50:50 Text</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2" name="Group 11">
            <a:extLst>
              <a:ext uri="{FF2B5EF4-FFF2-40B4-BE49-F238E27FC236}">
                <a16:creationId xmlns:a16="http://schemas.microsoft.com/office/drawing/2014/main" id="{075AD3F4-1C83-4EDB-BDB5-FC4EEC49A94B}"/>
              </a:ext>
            </a:extLst>
          </p:cNvPr>
          <p:cNvGrpSpPr/>
          <p:nvPr userDrawn="1"/>
        </p:nvGrpSpPr>
        <p:grpSpPr>
          <a:xfrm>
            <a:off x="0" y="6230056"/>
            <a:ext cx="12192000" cy="627943"/>
            <a:chOff x="0" y="6230056"/>
            <a:chExt cx="12192000" cy="627943"/>
          </a:xfrm>
        </p:grpSpPr>
        <p:sp>
          <p:nvSpPr>
            <p:cNvPr id="15" name="Rectangle 14">
              <a:extLst>
                <a:ext uri="{FF2B5EF4-FFF2-40B4-BE49-F238E27FC236}">
                  <a16:creationId xmlns:a16="http://schemas.microsoft.com/office/drawing/2014/main" id="{92ED9286-6436-4E9D-9F26-BD2CD170C090}"/>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0627E254-5B45-487A-9CEE-E30F221A26AF}"/>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0" name="Graphic 19">
              <a:extLst>
                <a:ext uri="{FF2B5EF4-FFF2-40B4-BE49-F238E27FC236}">
                  <a16:creationId xmlns:a16="http://schemas.microsoft.com/office/drawing/2014/main" id="{6A50B8FF-ADB4-4EE1-A663-AB4BEADA163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1" name="Picture 20">
              <a:extLst>
                <a:ext uri="{FF2B5EF4-FFF2-40B4-BE49-F238E27FC236}">
                  <a16:creationId xmlns:a16="http://schemas.microsoft.com/office/drawing/2014/main" id="{2158D3E8-5D5B-4423-A8EA-0C02B80F0553}"/>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2" name="Straight Connector 21">
              <a:extLst>
                <a:ext uri="{FF2B5EF4-FFF2-40B4-BE49-F238E27FC236}">
                  <a16:creationId xmlns:a16="http://schemas.microsoft.com/office/drawing/2014/main" id="{831DF99A-C79D-4CDB-A20D-C2BF9A22CDF6}"/>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4106109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Text - Whit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3E25E24-1D6E-4E13-A9DE-215798B1743F}"/>
              </a:ext>
            </a:extLst>
          </p:cNvPr>
          <p:cNvSpPr/>
          <p:nvPr userDrawn="1"/>
        </p:nvSpPr>
        <p:spPr>
          <a:xfrm>
            <a:off x="6095992" y="0"/>
            <a:ext cx="6096008" cy="6225140"/>
          </a:xfrm>
          <a:prstGeom prst="rect">
            <a:avLst/>
          </a:prstGeom>
          <a:solidFill>
            <a:srgbClr val="ADD2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703201" y="2160398"/>
            <a:ext cx="4881600" cy="1908000"/>
          </a:xfrm>
        </p:spPr>
        <p:txBody>
          <a:bodyPr wrap="square" lIns="36000" tIns="36000" rIns="36000" bIns="36000" anchor="t" anchorCtr="0">
            <a:noAutofit/>
          </a:bodyPr>
          <a:lstStyle>
            <a:lvl1pPr marL="0" indent="-179388">
              <a:lnSpc>
                <a:spcPct val="100000"/>
              </a:lnSpc>
              <a:spcAft>
                <a:spcPts val="1200"/>
              </a:spcAft>
              <a:buSzPct val="100000"/>
              <a:buFont typeface="Arial" panose="020B0604020202020204" pitchFamily="34" charset="0"/>
              <a:buNone/>
              <a:defRPr sz="1600" b="0">
                <a:solidFill>
                  <a:schemeClr val="accent6"/>
                </a:solidFill>
              </a:defRPr>
            </a:lvl1pPr>
            <a:lvl2pPr>
              <a:spcAft>
                <a:spcPts val="1200"/>
              </a:spcAft>
              <a:buFont typeface="Arial" panose="020B0604020202020204" pitchFamily="34" charset="0"/>
              <a:buChar char="•"/>
              <a:defRPr sz="1600" b="0">
                <a:solidFill>
                  <a:schemeClr val="accent6"/>
                </a:solidFill>
              </a:defRPr>
            </a:lvl2pPr>
            <a:lvl3pPr>
              <a:spcAft>
                <a:spcPts val="1200"/>
              </a:spcAft>
              <a:buSzPct val="100000"/>
              <a:buFont typeface="Arial" panose="020B0604020202020204" pitchFamily="34" charset="0"/>
              <a:buChar char="•"/>
              <a:defRPr sz="1600" b="0">
                <a:solidFill>
                  <a:schemeClr val="accent6"/>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1062989"/>
          </a:xfrm>
        </p:spPr>
        <p:txBody>
          <a:bodyPr wrap="square" lIns="36000" tIns="36000" rIns="36000" bIns="36000" anchor="t" anchorCtr="0">
            <a:noAutofit/>
          </a:bodyPr>
          <a:lstStyle>
            <a:lvl1pPr marL="0" indent="-180000">
              <a:lnSpc>
                <a:spcPct val="100000"/>
              </a:lnSpc>
              <a:spcAft>
                <a:spcPts val="1200"/>
              </a:spcAft>
              <a:buSzPct val="100000"/>
              <a:buFont typeface="Arial" panose="020B0604020202020204" pitchFamily="34" charset="0"/>
              <a:buNone/>
              <a:defRPr sz="1600" b="0">
                <a:solidFill>
                  <a:schemeClr val="accent6"/>
                </a:solidFill>
              </a:defRPr>
            </a:lvl1pPr>
            <a:lvl2pPr marL="357188" indent="-179388">
              <a:buFont typeface="Arial" panose="020B0604020202020204" pitchFamily="34" charset="0"/>
              <a:buNone/>
              <a:defRPr sz="1600" b="0">
                <a:solidFill>
                  <a:schemeClr val="accent6"/>
                </a:solidFill>
              </a:defRPr>
            </a:lvl2pPr>
            <a:lvl3pPr marL="536575" indent="-179388">
              <a:buFont typeface="Arial" panose="020B0604020202020204" pitchFamily="34" charset="0"/>
              <a:buNone/>
              <a:defRPr sz="1600" b="0">
                <a:solidFill>
                  <a:schemeClr val="accent6"/>
                </a:solidFill>
              </a:defRPr>
            </a:lvl3pPr>
            <a:lvl4pPr marL="714375" indent="-179388">
              <a:buSzPct val="100000"/>
              <a:buFont typeface="Arial" panose="020B0604020202020204" pitchFamily="34" charset="0"/>
              <a:buNone/>
              <a:defRPr sz="1600" b="0">
                <a:solidFill>
                  <a:schemeClr val="accent6"/>
                </a:solidFill>
              </a:defRPr>
            </a:lvl4pPr>
            <a:lvl5pPr>
              <a:buSzPct val="100000"/>
              <a:buFont typeface="Arial" panose="020B0604020202020204" pitchFamily="34" charset="0"/>
              <a:buChar char="•"/>
              <a:defRPr sz="2400" b="0">
                <a:solidFill>
                  <a:schemeClr val="tx2"/>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287576"/>
            <a:ext cx="4883031"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50:50 Text</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1" name="Group 10">
            <a:extLst>
              <a:ext uri="{FF2B5EF4-FFF2-40B4-BE49-F238E27FC236}">
                <a16:creationId xmlns:a16="http://schemas.microsoft.com/office/drawing/2014/main" id="{C34D2565-4807-4432-B7D2-3B0190D82ECD}"/>
              </a:ext>
            </a:extLst>
          </p:cNvPr>
          <p:cNvGrpSpPr/>
          <p:nvPr userDrawn="1"/>
        </p:nvGrpSpPr>
        <p:grpSpPr>
          <a:xfrm>
            <a:off x="0" y="6230056"/>
            <a:ext cx="12192000" cy="627943"/>
            <a:chOff x="0" y="6230056"/>
            <a:chExt cx="12192000" cy="627943"/>
          </a:xfrm>
        </p:grpSpPr>
        <p:sp>
          <p:nvSpPr>
            <p:cNvPr id="15" name="Rectangle 14">
              <a:extLst>
                <a:ext uri="{FF2B5EF4-FFF2-40B4-BE49-F238E27FC236}">
                  <a16:creationId xmlns:a16="http://schemas.microsoft.com/office/drawing/2014/main" id="{323A9C06-160C-4384-B9DC-32F4D687D4B7}"/>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887E2EEE-9A48-4A12-842E-3AA614F25E79}"/>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0" name="Graphic 19">
              <a:extLst>
                <a:ext uri="{FF2B5EF4-FFF2-40B4-BE49-F238E27FC236}">
                  <a16:creationId xmlns:a16="http://schemas.microsoft.com/office/drawing/2014/main" id="{9AABAEB3-176E-45A3-8BEB-7226E71953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21" name="Picture 20">
              <a:extLst>
                <a:ext uri="{FF2B5EF4-FFF2-40B4-BE49-F238E27FC236}">
                  <a16:creationId xmlns:a16="http://schemas.microsoft.com/office/drawing/2014/main" id="{29B963A5-7A21-4686-AF40-303FFF4B393F}"/>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22" name="Straight Connector 21">
              <a:extLst>
                <a:ext uri="{FF2B5EF4-FFF2-40B4-BE49-F238E27FC236}">
                  <a16:creationId xmlns:a16="http://schemas.microsoft.com/office/drawing/2014/main" id="{632F3CD6-D653-4FD3-B011-35F35A3930F6}"/>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7309403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50 Text / Custom Image">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EE7E5757-A7B1-460B-832A-36BC0B89121F}"/>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3" name="Text Placeholder 11">
            <a:extLst>
              <a:ext uri="{FF2B5EF4-FFF2-40B4-BE49-F238E27FC236}">
                <a16:creationId xmlns:a16="http://schemas.microsoft.com/office/drawing/2014/main" id="{75198ABD-0EA7-4C8F-818E-7B812665AA05}"/>
              </a:ext>
            </a:extLst>
          </p:cNvPr>
          <p:cNvSpPr>
            <a:spLocks noGrp="1"/>
          </p:cNvSpPr>
          <p:nvPr>
            <p:ph type="body" sz="quarter" idx="15" hasCustomPrompt="1"/>
          </p:nvPr>
        </p:nvSpPr>
        <p:spPr>
          <a:xfrm>
            <a:off x="555735" y="3665978"/>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3" name="Picture Placeholder 2">
            <a:extLst>
              <a:ext uri="{FF2B5EF4-FFF2-40B4-BE49-F238E27FC236}">
                <a16:creationId xmlns:a16="http://schemas.microsoft.com/office/drawing/2014/main" id="{BE15F6CA-48C8-4DF0-95E6-AC5080E56F0C}"/>
              </a:ext>
            </a:extLst>
          </p:cNvPr>
          <p:cNvSpPr>
            <a:spLocks noGrp="1"/>
          </p:cNvSpPr>
          <p:nvPr>
            <p:ph type="pic" sz="quarter" idx="34" hasCustomPrompt="1"/>
          </p:nvPr>
        </p:nvSpPr>
        <p:spPr>
          <a:xfrm>
            <a:off x="6096000" y="0"/>
            <a:ext cx="6096000" cy="6225140"/>
          </a:xfrm>
          <a:solidFill>
            <a:schemeClr val="accent1"/>
          </a:solidFill>
        </p:spPr>
        <p:txBody>
          <a:bodyPr>
            <a:normAutofit/>
          </a:bodyPr>
          <a:lstStyle>
            <a:lvl1pPr marL="0" indent="0" algn="ctr">
              <a:buNone/>
              <a:defRPr sz="1000">
                <a:solidFill>
                  <a:schemeClr val="bg1"/>
                </a:solidFill>
              </a:defRPr>
            </a:lvl1pPr>
          </a:lstStyle>
          <a:p>
            <a:r>
              <a:rPr lang="en-GB"/>
              <a:t>Click centre icon to insert image</a:t>
            </a:r>
          </a:p>
        </p:txBody>
      </p:sp>
      <p:sp>
        <p:nvSpPr>
          <p:cNvPr id="46" name="Text Placeholder 11">
            <a:extLst>
              <a:ext uri="{FF2B5EF4-FFF2-40B4-BE49-F238E27FC236}">
                <a16:creationId xmlns:a16="http://schemas.microsoft.com/office/drawing/2014/main" id="{A3A82ACF-F6AE-4D5C-9FAC-2BE760B521DD}"/>
              </a:ext>
            </a:extLst>
          </p:cNvPr>
          <p:cNvSpPr>
            <a:spLocks noGrp="1"/>
          </p:cNvSpPr>
          <p:nvPr>
            <p:ph type="body" sz="quarter" idx="17" hasCustomPrompt="1"/>
          </p:nvPr>
        </p:nvSpPr>
        <p:spPr>
          <a:xfrm>
            <a:off x="555735" y="287576"/>
            <a:ext cx="4883031"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50:50 Text / Custom Image</a:t>
            </a:r>
          </a:p>
        </p:txBody>
      </p:sp>
      <p:cxnSp>
        <p:nvCxnSpPr>
          <p:cNvPr id="47" name="Straight Connector 46">
            <a:extLst>
              <a:ext uri="{FF2B5EF4-FFF2-40B4-BE49-F238E27FC236}">
                <a16:creationId xmlns:a16="http://schemas.microsoft.com/office/drawing/2014/main" id="{4206B8F9-9A1B-49C1-BAF8-3C7C8B76EBC3}"/>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1" name="Group 10">
            <a:extLst>
              <a:ext uri="{FF2B5EF4-FFF2-40B4-BE49-F238E27FC236}">
                <a16:creationId xmlns:a16="http://schemas.microsoft.com/office/drawing/2014/main" id="{F06E6019-C836-4E17-B827-331722448598}"/>
              </a:ext>
            </a:extLst>
          </p:cNvPr>
          <p:cNvGrpSpPr/>
          <p:nvPr userDrawn="1"/>
        </p:nvGrpSpPr>
        <p:grpSpPr>
          <a:xfrm>
            <a:off x="0" y="6230056"/>
            <a:ext cx="12192000" cy="627943"/>
            <a:chOff x="0" y="6230056"/>
            <a:chExt cx="12192000" cy="627943"/>
          </a:xfrm>
        </p:grpSpPr>
        <p:sp>
          <p:nvSpPr>
            <p:cNvPr id="12" name="Rectangle 11">
              <a:extLst>
                <a:ext uri="{FF2B5EF4-FFF2-40B4-BE49-F238E27FC236}">
                  <a16:creationId xmlns:a16="http://schemas.microsoft.com/office/drawing/2014/main" id="{8C1885E3-62E2-41E1-B064-88285BBE697A}"/>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3" name="TextBox 12">
              <a:extLst>
                <a:ext uri="{FF2B5EF4-FFF2-40B4-BE49-F238E27FC236}">
                  <a16:creationId xmlns:a16="http://schemas.microsoft.com/office/drawing/2014/main" id="{0121F381-05A8-481F-B912-1C70F572E6E5}"/>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15" name="Graphic 14">
              <a:extLst>
                <a:ext uri="{FF2B5EF4-FFF2-40B4-BE49-F238E27FC236}">
                  <a16:creationId xmlns:a16="http://schemas.microsoft.com/office/drawing/2014/main" id="{702271C5-12F7-4381-A03B-3B3CA78F77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19" name="Picture 18">
              <a:extLst>
                <a:ext uri="{FF2B5EF4-FFF2-40B4-BE49-F238E27FC236}">
                  <a16:creationId xmlns:a16="http://schemas.microsoft.com/office/drawing/2014/main" id="{83FE9D9F-504D-41F5-8502-51DF2191FEDA}"/>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20" name="Straight Connector 19">
              <a:extLst>
                <a:ext uri="{FF2B5EF4-FFF2-40B4-BE49-F238E27FC236}">
                  <a16:creationId xmlns:a16="http://schemas.microsoft.com/office/drawing/2014/main" id="{3011BF5C-4004-47A7-8963-64DD5C8D3B4A}"/>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3808007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Text / Globe">
    <p:spTree>
      <p:nvGrpSpPr>
        <p:cNvPr id="1" name=""/>
        <p:cNvGrpSpPr/>
        <p:nvPr/>
      </p:nvGrpSpPr>
      <p:grpSpPr>
        <a:xfrm>
          <a:off x="0" y="0"/>
          <a:ext cx="0" cy="0"/>
          <a:chOff x="0" y="0"/>
          <a:chExt cx="0" cy="0"/>
        </a:xfrm>
      </p:grpSpPr>
      <p:pic>
        <p:nvPicPr>
          <p:cNvPr id="11" name="Picture 10" descr="A picture containing indoor, monitor, light, dark&#10;&#10;Description automatically generated">
            <a:extLst>
              <a:ext uri="{FF2B5EF4-FFF2-40B4-BE49-F238E27FC236}">
                <a16:creationId xmlns:a16="http://schemas.microsoft.com/office/drawing/2014/main" id="{CBA68352-8C34-444A-AC17-869ECB8F451C}"/>
              </a:ext>
            </a:extLst>
          </p:cNvPr>
          <p:cNvPicPr>
            <a:picLocks noChangeAspect="1"/>
          </p:cNvPicPr>
          <p:nvPr userDrawn="1"/>
        </p:nvPicPr>
        <p:blipFill rotWithShape="1">
          <a:blip r:embed="rId2"/>
          <a:srcRect l="34863" r="33844" b="51650"/>
          <a:stretch/>
        </p:blipFill>
        <p:spPr>
          <a:xfrm>
            <a:off x="5925670" y="0"/>
            <a:ext cx="6266329" cy="6858000"/>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664834" y="2160398"/>
            <a:ext cx="47880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287576"/>
            <a:ext cx="4883031"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50:50 Text / Globe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2" name="Group 11">
            <a:extLst>
              <a:ext uri="{FF2B5EF4-FFF2-40B4-BE49-F238E27FC236}">
                <a16:creationId xmlns:a16="http://schemas.microsoft.com/office/drawing/2014/main" id="{DD05A3D4-3C6F-4F0E-B5D7-18C8FE689A03}"/>
              </a:ext>
            </a:extLst>
          </p:cNvPr>
          <p:cNvGrpSpPr/>
          <p:nvPr userDrawn="1"/>
        </p:nvGrpSpPr>
        <p:grpSpPr>
          <a:xfrm>
            <a:off x="0" y="6230056"/>
            <a:ext cx="12192000" cy="627943"/>
            <a:chOff x="0" y="6230056"/>
            <a:chExt cx="12192000" cy="627943"/>
          </a:xfrm>
        </p:grpSpPr>
        <p:sp>
          <p:nvSpPr>
            <p:cNvPr id="15" name="Rectangle 14">
              <a:extLst>
                <a:ext uri="{FF2B5EF4-FFF2-40B4-BE49-F238E27FC236}">
                  <a16:creationId xmlns:a16="http://schemas.microsoft.com/office/drawing/2014/main" id="{0DD3895D-ADE9-45C8-A614-7C963EA639A7}"/>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2985FB48-7265-41AA-A2B4-0A78F9044735}"/>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0" name="Graphic 19">
              <a:extLst>
                <a:ext uri="{FF2B5EF4-FFF2-40B4-BE49-F238E27FC236}">
                  <a16:creationId xmlns:a16="http://schemas.microsoft.com/office/drawing/2014/main" id="{183B5413-BAC4-4FCE-A98A-2BA7B4AC3A1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1" name="Picture 20">
              <a:extLst>
                <a:ext uri="{FF2B5EF4-FFF2-40B4-BE49-F238E27FC236}">
                  <a16:creationId xmlns:a16="http://schemas.microsoft.com/office/drawing/2014/main" id="{7FC70084-9E2E-4E76-8D0E-A9BEC4DC015A}"/>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2" name="Straight Connector 21">
              <a:extLst>
                <a:ext uri="{FF2B5EF4-FFF2-40B4-BE49-F238E27FC236}">
                  <a16:creationId xmlns:a16="http://schemas.microsoft.com/office/drawing/2014/main" id="{8EA3F146-B132-4A0A-8C23-EDA2EE2ED65C}"/>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6940710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50 Text / Headset">
    <p:spTree>
      <p:nvGrpSpPr>
        <p:cNvPr id="1" name=""/>
        <p:cNvGrpSpPr/>
        <p:nvPr/>
      </p:nvGrpSpPr>
      <p:grpSpPr>
        <a:xfrm>
          <a:off x="0" y="0"/>
          <a:ext cx="0" cy="0"/>
          <a:chOff x="0" y="0"/>
          <a:chExt cx="0" cy="0"/>
        </a:xfrm>
      </p:grpSpPr>
      <p:pic>
        <p:nvPicPr>
          <p:cNvPr id="12" name="Picture 11" descr="A picture containing person, indoor, computer, computer&#10;&#10;Description automatically generated">
            <a:extLst>
              <a:ext uri="{FF2B5EF4-FFF2-40B4-BE49-F238E27FC236}">
                <a16:creationId xmlns:a16="http://schemas.microsoft.com/office/drawing/2014/main" id="{25C2EC95-7CB4-4D54-A50E-FCF11AB1135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5921187" y="-2"/>
            <a:ext cx="6266329" cy="6242757"/>
          </a:xfrm>
          <a:prstGeom prst="rect">
            <a:avLst/>
          </a:prstGeom>
        </p:spPr>
      </p:pic>
      <p:sp>
        <p:nvSpPr>
          <p:cNvPr id="15" name="Rectangle 14">
            <a:extLst>
              <a:ext uri="{FF2B5EF4-FFF2-40B4-BE49-F238E27FC236}">
                <a16:creationId xmlns:a16="http://schemas.microsoft.com/office/drawing/2014/main" id="{661897B8-FE46-4EFA-9616-9448AE8642AD}"/>
              </a:ext>
            </a:extLst>
          </p:cNvPr>
          <p:cNvSpPr/>
          <p:nvPr userDrawn="1"/>
        </p:nvSpPr>
        <p:spPr>
          <a:xfrm>
            <a:off x="5925671" y="0"/>
            <a:ext cx="6266329" cy="6244152"/>
          </a:xfrm>
          <a:prstGeom prst="rect">
            <a:avLst/>
          </a:prstGeom>
          <a:gradFill>
            <a:gsLst>
              <a:gs pos="74000">
                <a:srgbClr val="000063">
                  <a:alpha val="96000"/>
                </a:srgbClr>
              </a:gs>
              <a:gs pos="25000">
                <a:srgbClr val="2C67FF">
                  <a:alpha val="0"/>
                </a:srgbClr>
              </a:gs>
            </a:gsLst>
            <a:lin ang="30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664834" y="3671016"/>
            <a:ext cx="47880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287576"/>
            <a:ext cx="4883031"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50:50 Text / Headset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9" name="Group 18">
            <a:extLst>
              <a:ext uri="{FF2B5EF4-FFF2-40B4-BE49-F238E27FC236}">
                <a16:creationId xmlns:a16="http://schemas.microsoft.com/office/drawing/2014/main" id="{77602B0C-B186-4517-8306-DF04FFF3A876}"/>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A9E1430E-18BA-4450-AD65-E19722E9DF64}"/>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TextBox 20">
              <a:extLst>
                <a:ext uri="{FF2B5EF4-FFF2-40B4-BE49-F238E27FC236}">
                  <a16:creationId xmlns:a16="http://schemas.microsoft.com/office/drawing/2014/main" id="{9E7D669A-F03A-4D30-A7B2-7230EE2DAADA}"/>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2" name="Graphic 21">
              <a:extLst>
                <a:ext uri="{FF2B5EF4-FFF2-40B4-BE49-F238E27FC236}">
                  <a16:creationId xmlns:a16="http://schemas.microsoft.com/office/drawing/2014/main" id="{2CEFC13C-0A0B-4D66-A1A9-51F9D0C1EA5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3" name="Picture 22">
              <a:extLst>
                <a:ext uri="{FF2B5EF4-FFF2-40B4-BE49-F238E27FC236}">
                  <a16:creationId xmlns:a16="http://schemas.microsoft.com/office/drawing/2014/main" id="{14C18DDA-505E-4C9D-8DA6-4850CEB85D78}"/>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4" name="Straight Connector 23">
              <a:extLst>
                <a:ext uri="{FF2B5EF4-FFF2-40B4-BE49-F238E27FC236}">
                  <a16:creationId xmlns:a16="http://schemas.microsoft.com/office/drawing/2014/main" id="{95425031-4936-4495-9880-968D4D1C0F2D}"/>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1135946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0:50 Text / Male Laptop">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AE12BB9A-C589-4267-8D5B-A45F225FAC3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8269" t="781" r="27036" b="6801"/>
          <a:stretch/>
        </p:blipFill>
        <p:spPr>
          <a:xfrm>
            <a:off x="5921187" y="-2"/>
            <a:ext cx="6266329" cy="6242757"/>
          </a:xfrm>
          <a:prstGeom prst="rect">
            <a:avLst/>
          </a:prstGeom>
        </p:spPr>
      </p:pic>
      <p:sp>
        <p:nvSpPr>
          <p:cNvPr id="20" name="Rectangle 19">
            <a:extLst>
              <a:ext uri="{FF2B5EF4-FFF2-40B4-BE49-F238E27FC236}">
                <a16:creationId xmlns:a16="http://schemas.microsoft.com/office/drawing/2014/main" id="{07D11875-62D4-46B3-8FBE-3ABC00FC28C4}"/>
              </a:ext>
            </a:extLst>
          </p:cNvPr>
          <p:cNvSpPr/>
          <p:nvPr userDrawn="1"/>
        </p:nvSpPr>
        <p:spPr>
          <a:xfrm>
            <a:off x="5925671" y="0"/>
            <a:ext cx="6266329" cy="6244152"/>
          </a:xfrm>
          <a:prstGeom prst="rect">
            <a:avLst/>
          </a:prstGeom>
          <a:gradFill>
            <a:gsLst>
              <a:gs pos="74000">
                <a:srgbClr val="000063">
                  <a:alpha val="96000"/>
                </a:srgbClr>
              </a:gs>
              <a:gs pos="25000">
                <a:srgbClr val="2C67FF">
                  <a:alpha val="0"/>
                </a:srgbClr>
              </a:gs>
            </a:gsLst>
            <a:lin ang="30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664834" y="3671016"/>
            <a:ext cx="47880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287576"/>
            <a:ext cx="4883031"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50:50 Text / Male Laptop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5" name="Group 14">
            <a:extLst>
              <a:ext uri="{FF2B5EF4-FFF2-40B4-BE49-F238E27FC236}">
                <a16:creationId xmlns:a16="http://schemas.microsoft.com/office/drawing/2014/main" id="{EE80EF9A-D478-473F-B881-B40E5B235038}"/>
              </a:ext>
            </a:extLst>
          </p:cNvPr>
          <p:cNvGrpSpPr/>
          <p:nvPr userDrawn="1"/>
        </p:nvGrpSpPr>
        <p:grpSpPr>
          <a:xfrm>
            <a:off x="0" y="6230056"/>
            <a:ext cx="12192000" cy="627943"/>
            <a:chOff x="0" y="6230056"/>
            <a:chExt cx="12192000" cy="627943"/>
          </a:xfrm>
        </p:grpSpPr>
        <p:sp>
          <p:nvSpPr>
            <p:cNvPr id="21" name="Rectangle 20">
              <a:extLst>
                <a:ext uri="{FF2B5EF4-FFF2-40B4-BE49-F238E27FC236}">
                  <a16:creationId xmlns:a16="http://schemas.microsoft.com/office/drawing/2014/main" id="{AD2EEBF9-4907-4C1C-A067-A12927FC8C42}"/>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96B7D91D-82C1-424F-A1E9-9BB61C6C94A0}"/>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7006B499-2B6A-41CD-8980-FAA7DCDDF2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1A0C47C9-BFED-4F30-A51C-C02321606FC2}"/>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D02F724A-39FA-4FBF-81B7-866465AFF76F}"/>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84645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0x Agenda Slid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5CC79DD-5C1A-425E-A6C5-8BEF2BE49CE3}"/>
              </a:ext>
            </a:extLst>
          </p:cNvPr>
          <p:cNvPicPr>
            <a:picLocks noChangeAspect="1"/>
          </p:cNvPicPr>
          <p:nvPr userDrawn="1"/>
        </p:nvPicPr>
        <p:blipFill rotWithShape="1">
          <a:blip r:embed="rId2"/>
          <a:srcRect l="50602"/>
          <a:stretch/>
        </p:blipFill>
        <p:spPr>
          <a:xfrm>
            <a:off x="8160542" y="-342"/>
            <a:ext cx="4031459"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93" name="Text Placeholder 11">
            <a:extLst>
              <a:ext uri="{FF2B5EF4-FFF2-40B4-BE49-F238E27FC236}">
                <a16:creationId xmlns:a16="http://schemas.microsoft.com/office/drawing/2014/main" id="{F91B669A-5DF1-4F22-8D3E-4255BECEE323}"/>
              </a:ext>
            </a:extLst>
          </p:cNvPr>
          <p:cNvSpPr>
            <a:spLocks noGrp="1"/>
          </p:cNvSpPr>
          <p:nvPr>
            <p:ph type="body" sz="quarter" idx="14" hasCustomPrompt="1"/>
          </p:nvPr>
        </p:nvSpPr>
        <p:spPr>
          <a:xfrm>
            <a:off x="555735" y="1718311"/>
            <a:ext cx="3412296" cy="351789"/>
          </a:xfrm>
        </p:spPr>
        <p:txBody>
          <a:bodyPr wrap="square" lIns="36000" tIns="36000" rIns="36000" bIns="36000" anchor="b" anchorCtr="0">
            <a:noAutofit/>
          </a:bodyPr>
          <a:lstStyle>
            <a:lvl1pPr marL="180000" indent="-180000">
              <a:lnSpc>
                <a:spcPct val="10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1 Here</a:t>
            </a:r>
            <a:endParaRPr lang="en-GB"/>
          </a:p>
        </p:txBody>
      </p:sp>
      <p:sp>
        <p:nvSpPr>
          <p:cNvPr id="94" name="Text Placeholder 11">
            <a:extLst>
              <a:ext uri="{FF2B5EF4-FFF2-40B4-BE49-F238E27FC236}">
                <a16:creationId xmlns:a16="http://schemas.microsoft.com/office/drawing/2014/main" id="{AE5DB14F-17E5-46A2-B4BE-D12C8FDCBEF7}"/>
              </a:ext>
            </a:extLst>
          </p:cNvPr>
          <p:cNvSpPr>
            <a:spLocks noGrp="1"/>
          </p:cNvSpPr>
          <p:nvPr>
            <p:ph type="body" sz="quarter" idx="15" hasCustomPrompt="1"/>
          </p:nvPr>
        </p:nvSpPr>
        <p:spPr>
          <a:xfrm>
            <a:off x="555735" y="2085241"/>
            <a:ext cx="3412296" cy="351789"/>
          </a:xfrm>
        </p:spPr>
        <p:txBody>
          <a:bodyPr wrap="square" lIns="36000" tIns="36000" rIns="36000" bIns="36000" anchor="t" anchorCtr="0">
            <a:noAutofit/>
          </a:bodyPr>
          <a:lstStyle>
            <a:lvl1pPr marL="180000" indent="-180000">
              <a:lnSpc>
                <a:spcPct val="10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95" name="Text Placeholder 11">
            <a:extLst>
              <a:ext uri="{FF2B5EF4-FFF2-40B4-BE49-F238E27FC236}">
                <a16:creationId xmlns:a16="http://schemas.microsoft.com/office/drawing/2014/main" id="{FFD039CC-8935-4888-8F08-5B2AE838972F}"/>
              </a:ext>
            </a:extLst>
          </p:cNvPr>
          <p:cNvSpPr>
            <a:spLocks noGrp="1"/>
          </p:cNvSpPr>
          <p:nvPr>
            <p:ph type="body" sz="quarter" idx="40" hasCustomPrompt="1"/>
          </p:nvPr>
        </p:nvSpPr>
        <p:spPr>
          <a:xfrm>
            <a:off x="555735" y="5284471"/>
            <a:ext cx="3412296" cy="351789"/>
          </a:xfrm>
        </p:spPr>
        <p:txBody>
          <a:bodyPr wrap="square" lIns="36000" tIns="36000" rIns="36000" bIns="36000" anchor="b" anchorCtr="0">
            <a:noAutofit/>
          </a:bodyPr>
          <a:lstStyle>
            <a:lvl1pPr marL="180000" indent="-180000">
              <a:lnSpc>
                <a:spcPct val="10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5 Here</a:t>
            </a:r>
            <a:endParaRPr lang="en-GB"/>
          </a:p>
        </p:txBody>
      </p:sp>
      <p:sp>
        <p:nvSpPr>
          <p:cNvPr id="96" name="Text Placeholder 11">
            <a:extLst>
              <a:ext uri="{FF2B5EF4-FFF2-40B4-BE49-F238E27FC236}">
                <a16:creationId xmlns:a16="http://schemas.microsoft.com/office/drawing/2014/main" id="{33BF9439-61D8-4DD7-B31F-8700BB2B04B7}"/>
              </a:ext>
            </a:extLst>
          </p:cNvPr>
          <p:cNvSpPr>
            <a:spLocks noGrp="1"/>
          </p:cNvSpPr>
          <p:nvPr>
            <p:ph type="body" sz="quarter" idx="41" hasCustomPrompt="1"/>
          </p:nvPr>
        </p:nvSpPr>
        <p:spPr>
          <a:xfrm>
            <a:off x="555735" y="5651401"/>
            <a:ext cx="3412296" cy="351789"/>
          </a:xfrm>
        </p:spPr>
        <p:txBody>
          <a:bodyPr wrap="square" lIns="36000" tIns="36000" rIns="36000" bIns="36000" anchor="t" anchorCtr="0">
            <a:noAutofit/>
          </a:bodyPr>
          <a:lstStyle>
            <a:lvl1pPr marL="180000" indent="-180000">
              <a:lnSpc>
                <a:spcPct val="10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97" name="Text Placeholder 11">
            <a:extLst>
              <a:ext uri="{FF2B5EF4-FFF2-40B4-BE49-F238E27FC236}">
                <a16:creationId xmlns:a16="http://schemas.microsoft.com/office/drawing/2014/main" id="{70ABFF7C-DD06-420D-8716-47CF8DDA86B6}"/>
              </a:ext>
            </a:extLst>
          </p:cNvPr>
          <p:cNvSpPr>
            <a:spLocks noGrp="1"/>
          </p:cNvSpPr>
          <p:nvPr>
            <p:ph type="body" sz="quarter" idx="42" hasCustomPrompt="1"/>
          </p:nvPr>
        </p:nvSpPr>
        <p:spPr>
          <a:xfrm>
            <a:off x="555735" y="2609851"/>
            <a:ext cx="3412296" cy="351789"/>
          </a:xfrm>
        </p:spPr>
        <p:txBody>
          <a:bodyPr wrap="square" lIns="36000" tIns="36000" rIns="36000" bIns="36000" anchor="b" anchorCtr="0">
            <a:noAutofit/>
          </a:bodyPr>
          <a:lstStyle>
            <a:lvl1pPr marL="180000" indent="-180000">
              <a:lnSpc>
                <a:spcPct val="10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2 Here</a:t>
            </a:r>
            <a:endParaRPr lang="en-GB"/>
          </a:p>
        </p:txBody>
      </p:sp>
      <p:sp>
        <p:nvSpPr>
          <p:cNvPr id="98" name="Text Placeholder 11">
            <a:extLst>
              <a:ext uri="{FF2B5EF4-FFF2-40B4-BE49-F238E27FC236}">
                <a16:creationId xmlns:a16="http://schemas.microsoft.com/office/drawing/2014/main" id="{EDBC1799-2E69-42C2-96E8-399AF82724E1}"/>
              </a:ext>
            </a:extLst>
          </p:cNvPr>
          <p:cNvSpPr>
            <a:spLocks noGrp="1"/>
          </p:cNvSpPr>
          <p:nvPr>
            <p:ph type="body" sz="quarter" idx="43" hasCustomPrompt="1"/>
          </p:nvPr>
        </p:nvSpPr>
        <p:spPr>
          <a:xfrm>
            <a:off x="555735" y="2976781"/>
            <a:ext cx="3412296" cy="351789"/>
          </a:xfrm>
        </p:spPr>
        <p:txBody>
          <a:bodyPr wrap="square" lIns="36000" tIns="36000" rIns="36000" bIns="36000" anchor="t" anchorCtr="0">
            <a:noAutofit/>
          </a:bodyPr>
          <a:lstStyle>
            <a:lvl1pPr marL="180000" indent="-180000">
              <a:lnSpc>
                <a:spcPct val="10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99" name="Text Placeholder 11">
            <a:extLst>
              <a:ext uri="{FF2B5EF4-FFF2-40B4-BE49-F238E27FC236}">
                <a16:creationId xmlns:a16="http://schemas.microsoft.com/office/drawing/2014/main" id="{9CB8194D-B2AB-4E9B-90E5-4F4548CF8C0C}"/>
              </a:ext>
            </a:extLst>
          </p:cNvPr>
          <p:cNvSpPr>
            <a:spLocks noGrp="1"/>
          </p:cNvSpPr>
          <p:nvPr>
            <p:ph type="body" sz="quarter" idx="44" hasCustomPrompt="1"/>
          </p:nvPr>
        </p:nvSpPr>
        <p:spPr>
          <a:xfrm>
            <a:off x="555735" y="3501391"/>
            <a:ext cx="3412296" cy="351789"/>
          </a:xfrm>
        </p:spPr>
        <p:txBody>
          <a:bodyPr wrap="square" lIns="36000" tIns="36000" rIns="36000" bIns="36000" anchor="b" anchorCtr="0">
            <a:noAutofit/>
          </a:bodyPr>
          <a:lstStyle>
            <a:lvl1pPr marL="180000" indent="-180000">
              <a:lnSpc>
                <a:spcPct val="10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3 Here</a:t>
            </a:r>
            <a:endParaRPr lang="en-GB"/>
          </a:p>
        </p:txBody>
      </p:sp>
      <p:sp>
        <p:nvSpPr>
          <p:cNvPr id="100" name="Text Placeholder 11">
            <a:extLst>
              <a:ext uri="{FF2B5EF4-FFF2-40B4-BE49-F238E27FC236}">
                <a16:creationId xmlns:a16="http://schemas.microsoft.com/office/drawing/2014/main" id="{E3E4942E-536C-436E-AC8E-80CB94A7A9AB}"/>
              </a:ext>
            </a:extLst>
          </p:cNvPr>
          <p:cNvSpPr>
            <a:spLocks noGrp="1"/>
          </p:cNvSpPr>
          <p:nvPr>
            <p:ph type="body" sz="quarter" idx="45" hasCustomPrompt="1"/>
          </p:nvPr>
        </p:nvSpPr>
        <p:spPr>
          <a:xfrm>
            <a:off x="555735" y="3868321"/>
            <a:ext cx="3412296" cy="351789"/>
          </a:xfrm>
        </p:spPr>
        <p:txBody>
          <a:bodyPr wrap="square" lIns="36000" tIns="36000" rIns="36000" bIns="36000" anchor="t" anchorCtr="0">
            <a:noAutofit/>
          </a:bodyPr>
          <a:lstStyle>
            <a:lvl1pPr marL="180000" indent="-180000">
              <a:lnSpc>
                <a:spcPct val="10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01" name="Text Placeholder 11">
            <a:extLst>
              <a:ext uri="{FF2B5EF4-FFF2-40B4-BE49-F238E27FC236}">
                <a16:creationId xmlns:a16="http://schemas.microsoft.com/office/drawing/2014/main" id="{4BF70F2C-E835-4B31-BB0F-3CE3BF50B6E0}"/>
              </a:ext>
            </a:extLst>
          </p:cNvPr>
          <p:cNvSpPr>
            <a:spLocks noGrp="1"/>
          </p:cNvSpPr>
          <p:nvPr>
            <p:ph type="body" sz="quarter" idx="46" hasCustomPrompt="1"/>
          </p:nvPr>
        </p:nvSpPr>
        <p:spPr>
          <a:xfrm>
            <a:off x="555735" y="4392931"/>
            <a:ext cx="3412296" cy="351789"/>
          </a:xfrm>
        </p:spPr>
        <p:txBody>
          <a:bodyPr wrap="square" lIns="36000" tIns="36000" rIns="36000" bIns="36000" anchor="b" anchorCtr="0">
            <a:noAutofit/>
          </a:bodyPr>
          <a:lstStyle>
            <a:lvl1pPr marL="180000" indent="-180000">
              <a:lnSpc>
                <a:spcPct val="10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4 Here</a:t>
            </a:r>
            <a:endParaRPr lang="en-GB"/>
          </a:p>
        </p:txBody>
      </p:sp>
      <p:sp>
        <p:nvSpPr>
          <p:cNvPr id="102" name="Text Placeholder 11">
            <a:extLst>
              <a:ext uri="{FF2B5EF4-FFF2-40B4-BE49-F238E27FC236}">
                <a16:creationId xmlns:a16="http://schemas.microsoft.com/office/drawing/2014/main" id="{8E6D8920-BA7A-4DF7-8619-29308775169A}"/>
              </a:ext>
            </a:extLst>
          </p:cNvPr>
          <p:cNvSpPr>
            <a:spLocks noGrp="1"/>
          </p:cNvSpPr>
          <p:nvPr>
            <p:ph type="body" sz="quarter" idx="47" hasCustomPrompt="1"/>
          </p:nvPr>
        </p:nvSpPr>
        <p:spPr>
          <a:xfrm>
            <a:off x="555735" y="4759861"/>
            <a:ext cx="3412296" cy="351789"/>
          </a:xfrm>
        </p:spPr>
        <p:txBody>
          <a:bodyPr wrap="square" lIns="36000" tIns="36000" rIns="36000" bIns="36000" anchor="t" anchorCtr="0">
            <a:noAutofit/>
          </a:bodyPr>
          <a:lstStyle>
            <a:lvl1pPr marL="180000" indent="-180000">
              <a:lnSpc>
                <a:spcPct val="10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03" name="Text Placeholder 11">
            <a:extLst>
              <a:ext uri="{FF2B5EF4-FFF2-40B4-BE49-F238E27FC236}">
                <a16:creationId xmlns:a16="http://schemas.microsoft.com/office/drawing/2014/main" id="{5D881844-BBC3-4C44-84EB-83222E9B1A9E}"/>
              </a:ext>
            </a:extLst>
          </p:cNvPr>
          <p:cNvSpPr>
            <a:spLocks noGrp="1"/>
          </p:cNvSpPr>
          <p:nvPr>
            <p:ph type="body" sz="quarter" idx="60" hasCustomPrompt="1"/>
          </p:nvPr>
        </p:nvSpPr>
        <p:spPr>
          <a:xfrm>
            <a:off x="4380424" y="1718311"/>
            <a:ext cx="3412296" cy="351789"/>
          </a:xfrm>
        </p:spPr>
        <p:txBody>
          <a:bodyPr wrap="square" lIns="36000" tIns="36000" rIns="36000" bIns="36000" anchor="b" anchorCtr="0">
            <a:noAutofit/>
          </a:bodyPr>
          <a:lstStyle>
            <a:lvl1pPr marL="180000" indent="-180000">
              <a:lnSpc>
                <a:spcPct val="10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6 Here</a:t>
            </a:r>
            <a:endParaRPr lang="en-GB"/>
          </a:p>
        </p:txBody>
      </p:sp>
      <p:sp>
        <p:nvSpPr>
          <p:cNvPr id="104" name="Text Placeholder 11">
            <a:extLst>
              <a:ext uri="{FF2B5EF4-FFF2-40B4-BE49-F238E27FC236}">
                <a16:creationId xmlns:a16="http://schemas.microsoft.com/office/drawing/2014/main" id="{85FD1A38-E393-4D4B-82B0-37B93F01D60B}"/>
              </a:ext>
            </a:extLst>
          </p:cNvPr>
          <p:cNvSpPr>
            <a:spLocks noGrp="1"/>
          </p:cNvSpPr>
          <p:nvPr>
            <p:ph type="body" sz="quarter" idx="61" hasCustomPrompt="1"/>
          </p:nvPr>
        </p:nvSpPr>
        <p:spPr>
          <a:xfrm>
            <a:off x="4380424" y="2085241"/>
            <a:ext cx="3412296" cy="351789"/>
          </a:xfrm>
        </p:spPr>
        <p:txBody>
          <a:bodyPr wrap="square" lIns="36000" tIns="36000" rIns="36000" bIns="36000" anchor="t" anchorCtr="0">
            <a:noAutofit/>
          </a:bodyPr>
          <a:lstStyle>
            <a:lvl1pPr marL="180000" indent="-180000">
              <a:lnSpc>
                <a:spcPct val="10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05" name="Text Placeholder 11">
            <a:extLst>
              <a:ext uri="{FF2B5EF4-FFF2-40B4-BE49-F238E27FC236}">
                <a16:creationId xmlns:a16="http://schemas.microsoft.com/office/drawing/2014/main" id="{008DBC3D-DA59-413C-98F5-17DBD01EAD5F}"/>
              </a:ext>
            </a:extLst>
          </p:cNvPr>
          <p:cNvSpPr>
            <a:spLocks noGrp="1"/>
          </p:cNvSpPr>
          <p:nvPr>
            <p:ph type="body" sz="quarter" idx="62" hasCustomPrompt="1"/>
          </p:nvPr>
        </p:nvSpPr>
        <p:spPr>
          <a:xfrm>
            <a:off x="4380424" y="5284471"/>
            <a:ext cx="3412296" cy="351789"/>
          </a:xfrm>
        </p:spPr>
        <p:txBody>
          <a:bodyPr wrap="square" lIns="36000" tIns="36000" rIns="36000" bIns="36000" anchor="b" anchorCtr="0">
            <a:noAutofit/>
          </a:bodyPr>
          <a:lstStyle>
            <a:lvl1pPr marL="180000" indent="-180000">
              <a:lnSpc>
                <a:spcPct val="10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10 Here</a:t>
            </a:r>
            <a:endParaRPr lang="en-GB"/>
          </a:p>
        </p:txBody>
      </p:sp>
      <p:sp>
        <p:nvSpPr>
          <p:cNvPr id="106" name="Text Placeholder 11">
            <a:extLst>
              <a:ext uri="{FF2B5EF4-FFF2-40B4-BE49-F238E27FC236}">
                <a16:creationId xmlns:a16="http://schemas.microsoft.com/office/drawing/2014/main" id="{5981B885-3915-411F-88AD-985DAB4F033B}"/>
              </a:ext>
            </a:extLst>
          </p:cNvPr>
          <p:cNvSpPr>
            <a:spLocks noGrp="1"/>
          </p:cNvSpPr>
          <p:nvPr>
            <p:ph type="body" sz="quarter" idx="63" hasCustomPrompt="1"/>
          </p:nvPr>
        </p:nvSpPr>
        <p:spPr>
          <a:xfrm>
            <a:off x="4380424" y="5651401"/>
            <a:ext cx="3412296" cy="351789"/>
          </a:xfrm>
        </p:spPr>
        <p:txBody>
          <a:bodyPr wrap="square" lIns="36000" tIns="36000" rIns="36000" bIns="36000" anchor="t" anchorCtr="0">
            <a:noAutofit/>
          </a:bodyPr>
          <a:lstStyle>
            <a:lvl1pPr marL="180000" indent="-180000">
              <a:lnSpc>
                <a:spcPct val="10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07" name="Text Placeholder 11">
            <a:extLst>
              <a:ext uri="{FF2B5EF4-FFF2-40B4-BE49-F238E27FC236}">
                <a16:creationId xmlns:a16="http://schemas.microsoft.com/office/drawing/2014/main" id="{174E5C50-62F8-492B-9B43-F30EEAFE4D01}"/>
              </a:ext>
            </a:extLst>
          </p:cNvPr>
          <p:cNvSpPr>
            <a:spLocks noGrp="1"/>
          </p:cNvSpPr>
          <p:nvPr>
            <p:ph type="body" sz="quarter" idx="64" hasCustomPrompt="1"/>
          </p:nvPr>
        </p:nvSpPr>
        <p:spPr>
          <a:xfrm>
            <a:off x="4380424" y="2609851"/>
            <a:ext cx="3412296" cy="351789"/>
          </a:xfrm>
        </p:spPr>
        <p:txBody>
          <a:bodyPr wrap="square" lIns="36000" tIns="36000" rIns="36000" bIns="36000" anchor="b" anchorCtr="0">
            <a:noAutofit/>
          </a:bodyPr>
          <a:lstStyle>
            <a:lvl1pPr marL="180000" indent="-180000">
              <a:lnSpc>
                <a:spcPct val="10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7 Here</a:t>
            </a:r>
            <a:endParaRPr lang="en-GB"/>
          </a:p>
        </p:txBody>
      </p:sp>
      <p:sp>
        <p:nvSpPr>
          <p:cNvPr id="108" name="Text Placeholder 11">
            <a:extLst>
              <a:ext uri="{FF2B5EF4-FFF2-40B4-BE49-F238E27FC236}">
                <a16:creationId xmlns:a16="http://schemas.microsoft.com/office/drawing/2014/main" id="{5B78BFC9-5654-4730-AE9B-1D6200389B2D}"/>
              </a:ext>
            </a:extLst>
          </p:cNvPr>
          <p:cNvSpPr>
            <a:spLocks noGrp="1"/>
          </p:cNvSpPr>
          <p:nvPr>
            <p:ph type="body" sz="quarter" idx="65" hasCustomPrompt="1"/>
          </p:nvPr>
        </p:nvSpPr>
        <p:spPr>
          <a:xfrm>
            <a:off x="4380424" y="2976781"/>
            <a:ext cx="3412296" cy="351789"/>
          </a:xfrm>
        </p:spPr>
        <p:txBody>
          <a:bodyPr wrap="square" lIns="36000" tIns="36000" rIns="36000" bIns="36000" anchor="t" anchorCtr="0">
            <a:noAutofit/>
          </a:bodyPr>
          <a:lstStyle>
            <a:lvl1pPr marL="180000" indent="-180000">
              <a:lnSpc>
                <a:spcPct val="10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09" name="Text Placeholder 11">
            <a:extLst>
              <a:ext uri="{FF2B5EF4-FFF2-40B4-BE49-F238E27FC236}">
                <a16:creationId xmlns:a16="http://schemas.microsoft.com/office/drawing/2014/main" id="{90968244-F953-47ED-8D95-BCCCE97F4507}"/>
              </a:ext>
            </a:extLst>
          </p:cNvPr>
          <p:cNvSpPr>
            <a:spLocks noGrp="1"/>
          </p:cNvSpPr>
          <p:nvPr>
            <p:ph type="body" sz="quarter" idx="66" hasCustomPrompt="1"/>
          </p:nvPr>
        </p:nvSpPr>
        <p:spPr>
          <a:xfrm>
            <a:off x="4380424" y="3501391"/>
            <a:ext cx="3412296" cy="351789"/>
          </a:xfrm>
        </p:spPr>
        <p:txBody>
          <a:bodyPr wrap="square" lIns="36000" tIns="36000" rIns="36000" bIns="36000" anchor="b" anchorCtr="0">
            <a:noAutofit/>
          </a:bodyPr>
          <a:lstStyle>
            <a:lvl1pPr marL="180000" indent="-180000">
              <a:lnSpc>
                <a:spcPct val="10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8 Here</a:t>
            </a:r>
            <a:endParaRPr lang="en-GB"/>
          </a:p>
        </p:txBody>
      </p:sp>
      <p:sp>
        <p:nvSpPr>
          <p:cNvPr id="110" name="Text Placeholder 11">
            <a:extLst>
              <a:ext uri="{FF2B5EF4-FFF2-40B4-BE49-F238E27FC236}">
                <a16:creationId xmlns:a16="http://schemas.microsoft.com/office/drawing/2014/main" id="{5239759F-81F8-4A9E-85CC-9E3AB0956C15}"/>
              </a:ext>
            </a:extLst>
          </p:cNvPr>
          <p:cNvSpPr>
            <a:spLocks noGrp="1"/>
          </p:cNvSpPr>
          <p:nvPr>
            <p:ph type="body" sz="quarter" idx="67" hasCustomPrompt="1"/>
          </p:nvPr>
        </p:nvSpPr>
        <p:spPr>
          <a:xfrm>
            <a:off x="4380424" y="3868321"/>
            <a:ext cx="3412296" cy="351789"/>
          </a:xfrm>
        </p:spPr>
        <p:txBody>
          <a:bodyPr wrap="square" lIns="36000" tIns="36000" rIns="36000" bIns="36000" anchor="t" anchorCtr="0">
            <a:noAutofit/>
          </a:bodyPr>
          <a:lstStyle>
            <a:lvl1pPr marL="180000" indent="-180000">
              <a:lnSpc>
                <a:spcPct val="10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11" name="Text Placeholder 11">
            <a:extLst>
              <a:ext uri="{FF2B5EF4-FFF2-40B4-BE49-F238E27FC236}">
                <a16:creationId xmlns:a16="http://schemas.microsoft.com/office/drawing/2014/main" id="{DFE9B3B2-41FA-4AC2-A510-3B2661B96065}"/>
              </a:ext>
            </a:extLst>
          </p:cNvPr>
          <p:cNvSpPr>
            <a:spLocks noGrp="1"/>
          </p:cNvSpPr>
          <p:nvPr>
            <p:ph type="body" sz="quarter" idx="68" hasCustomPrompt="1"/>
          </p:nvPr>
        </p:nvSpPr>
        <p:spPr>
          <a:xfrm>
            <a:off x="4380424" y="4392931"/>
            <a:ext cx="3412296" cy="351789"/>
          </a:xfrm>
        </p:spPr>
        <p:txBody>
          <a:bodyPr wrap="square" lIns="36000" tIns="36000" rIns="36000" bIns="36000" anchor="b" anchorCtr="0">
            <a:noAutofit/>
          </a:bodyPr>
          <a:lstStyle>
            <a:lvl1pPr marL="180000" indent="-180000">
              <a:lnSpc>
                <a:spcPct val="10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9 Here</a:t>
            </a:r>
            <a:endParaRPr lang="en-GB"/>
          </a:p>
        </p:txBody>
      </p:sp>
      <p:sp>
        <p:nvSpPr>
          <p:cNvPr id="112" name="Text Placeholder 11">
            <a:extLst>
              <a:ext uri="{FF2B5EF4-FFF2-40B4-BE49-F238E27FC236}">
                <a16:creationId xmlns:a16="http://schemas.microsoft.com/office/drawing/2014/main" id="{672AB85E-46C1-4848-AFD4-69B3D3FD0786}"/>
              </a:ext>
            </a:extLst>
          </p:cNvPr>
          <p:cNvSpPr>
            <a:spLocks noGrp="1"/>
          </p:cNvSpPr>
          <p:nvPr>
            <p:ph type="body" sz="quarter" idx="69" hasCustomPrompt="1"/>
          </p:nvPr>
        </p:nvSpPr>
        <p:spPr>
          <a:xfrm>
            <a:off x="4380424" y="4759861"/>
            <a:ext cx="3412296" cy="351789"/>
          </a:xfrm>
        </p:spPr>
        <p:txBody>
          <a:bodyPr wrap="square" lIns="36000" tIns="36000" rIns="36000" bIns="36000" anchor="t" anchorCtr="0">
            <a:noAutofit/>
          </a:bodyPr>
          <a:lstStyle>
            <a:lvl1pPr marL="180000" indent="-180000">
              <a:lnSpc>
                <a:spcPct val="10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15" name="Text Placeholder 11">
            <a:extLst>
              <a:ext uri="{FF2B5EF4-FFF2-40B4-BE49-F238E27FC236}">
                <a16:creationId xmlns:a16="http://schemas.microsoft.com/office/drawing/2014/main" id="{EBE671C6-1925-4BC0-AA55-AC4AA1621A6D}"/>
              </a:ext>
            </a:extLst>
          </p:cNvPr>
          <p:cNvSpPr>
            <a:spLocks noGrp="1"/>
          </p:cNvSpPr>
          <p:nvPr>
            <p:ph type="body" sz="quarter" idx="13" hasCustomPrompt="1"/>
          </p:nvPr>
        </p:nvSpPr>
        <p:spPr>
          <a:xfrm>
            <a:off x="555735" y="287576"/>
            <a:ext cx="7236978"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10x Agenda</a:t>
            </a:r>
            <a:endParaRPr lang="en-GB" dirty="0"/>
          </a:p>
        </p:txBody>
      </p:sp>
      <p:cxnSp>
        <p:nvCxnSpPr>
          <p:cNvPr id="116" name="Straight Connector 115">
            <a:extLst>
              <a:ext uri="{FF2B5EF4-FFF2-40B4-BE49-F238E27FC236}">
                <a16:creationId xmlns:a16="http://schemas.microsoft.com/office/drawing/2014/main" id="{ADEA23BA-6CB4-48FF-8131-99EBBFE30587}"/>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36236553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Text / Female Lapto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335D6EE-31A1-46B5-A6C4-F54063BF6F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0036" r="13018"/>
          <a:stretch/>
        </p:blipFill>
        <p:spPr>
          <a:xfrm>
            <a:off x="5921187" y="-2"/>
            <a:ext cx="6266329" cy="6242757"/>
          </a:xfrm>
          <a:prstGeom prst="rect">
            <a:avLst/>
          </a:prstGeom>
        </p:spPr>
      </p:pic>
      <p:sp>
        <p:nvSpPr>
          <p:cNvPr id="21" name="Rectangle 20">
            <a:extLst>
              <a:ext uri="{FF2B5EF4-FFF2-40B4-BE49-F238E27FC236}">
                <a16:creationId xmlns:a16="http://schemas.microsoft.com/office/drawing/2014/main" id="{08200374-2A89-4041-8626-FF204DA2DCB3}"/>
              </a:ext>
            </a:extLst>
          </p:cNvPr>
          <p:cNvSpPr/>
          <p:nvPr userDrawn="1"/>
        </p:nvSpPr>
        <p:spPr>
          <a:xfrm>
            <a:off x="5925671" y="0"/>
            <a:ext cx="6266329" cy="6244152"/>
          </a:xfrm>
          <a:prstGeom prst="rect">
            <a:avLst/>
          </a:prstGeom>
          <a:gradFill>
            <a:gsLst>
              <a:gs pos="74000">
                <a:srgbClr val="000063">
                  <a:alpha val="96000"/>
                </a:srgbClr>
              </a:gs>
              <a:gs pos="25000">
                <a:srgbClr val="2C67FF">
                  <a:alpha val="0"/>
                </a:srgbClr>
              </a:gs>
            </a:gsLst>
            <a:lin ang="30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664834" y="3671016"/>
            <a:ext cx="47880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287576"/>
            <a:ext cx="4883031"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50:50 Text / Female Laptop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9" name="Group 18">
            <a:extLst>
              <a:ext uri="{FF2B5EF4-FFF2-40B4-BE49-F238E27FC236}">
                <a16:creationId xmlns:a16="http://schemas.microsoft.com/office/drawing/2014/main" id="{619F5EDA-6329-4E35-A248-788F9C52245E}"/>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E9442B0C-23AA-4CD4-A7B8-B6E12D5CF04F}"/>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4C7A08E3-F006-4867-8590-D3190052642E}"/>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89A7E13C-A0BA-46D2-9968-C802BFF7988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7B052D16-077C-40DB-9A71-D30F8E93F24F}"/>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D2D872E8-831E-4B61-B6D1-9DEBA755F3F8}"/>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9122913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Text / Typin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3329CA4-2C3F-461E-9BFE-4762532DE2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21187" y="-2"/>
            <a:ext cx="6266329" cy="6242757"/>
          </a:xfrm>
          <a:prstGeom prst="rect">
            <a:avLst/>
          </a:prstGeom>
        </p:spPr>
      </p:pic>
      <p:sp>
        <p:nvSpPr>
          <p:cNvPr id="20" name="Rectangle 19">
            <a:extLst>
              <a:ext uri="{FF2B5EF4-FFF2-40B4-BE49-F238E27FC236}">
                <a16:creationId xmlns:a16="http://schemas.microsoft.com/office/drawing/2014/main" id="{3B6BEE94-3380-4CCE-9388-572335FE3063}"/>
              </a:ext>
            </a:extLst>
          </p:cNvPr>
          <p:cNvSpPr/>
          <p:nvPr userDrawn="1"/>
        </p:nvSpPr>
        <p:spPr>
          <a:xfrm>
            <a:off x="5925671" y="6386"/>
            <a:ext cx="6266329" cy="6244152"/>
          </a:xfrm>
          <a:prstGeom prst="rect">
            <a:avLst/>
          </a:prstGeom>
          <a:gradFill>
            <a:gsLst>
              <a:gs pos="74000">
                <a:srgbClr val="000063">
                  <a:alpha val="96000"/>
                </a:srgbClr>
              </a:gs>
              <a:gs pos="25000">
                <a:srgbClr val="2C67FF">
                  <a:alpha val="0"/>
                </a:srgbClr>
              </a:gs>
            </a:gsLst>
            <a:lin ang="30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287576"/>
            <a:ext cx="4883031"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50:50 Text / Typing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2" name="Text Placeholder 11">
            <a:extLst>
              <a:ext uri="{FF2B5EF4-FFF2-40B4-BE49-F238E27FC236}">
                <a16:creationId xmlns:a16="http://schemas.microsoft.com/office/drawing/2014/main" id="{FD0F255B-203F-4896-ADCF-CE26AC9BDD30}"/>
              </a:ext>
            </a:extLst>
          </p:cNvPr>
          <p:cNvSpPr>
            <a:spLocks noGrp="1"/>
          </p:cNvSpPr>
          <p:nvPr>
            <p:ph type="body" sz="quarter" idx="16" hasCustomPrompt="1"/>
          </p:nvPr>
        </p:nvSpPr>
        <p:spPr>
          <a:xfrm>
            <a:off x="6664834" y="4360834"/>
            <a:ext cx="4788000" cy="186143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24pt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grpSp>
        <p:nvGrpSpPr>
          <p:cNvPr id="13" name="Group 12">
            <a:extLst>
              <a:ext uri="{FF2B5EF4-FFF2-40B4-BE49-F238E27FC236}">
                <a16:creationId xmlns:a16="http://schemas.microsoft.com/office/drawing/2014/main" id="{DE1347C4-2E28-408D-8821-3D33A30D5FEE}"/>
              </a:ext>
            </a:extLst>
          </p:cNvPr>
          <p:cNvGrpSpPr/>
          <p:nvPr userDrawn="1"/>
        </p:nvGrpSpPr>
        <p:grpSpPr>
          <a:xfrm>
            <a:off x="0" y="6230056"/>
            <a:ext cx="12192000" cy="627943"/>
            <a:chOff x="0" y="6230056"/>
            <a:chExt cx="12192000" cy="627943"/>
          </a:xfrm>
        </p:grpSpPr>
        <p:sp>
          <p:nvSpPr>
            <p:cNvPr id="15" name="Rectangle 14">
              <a:extLst>
                <a:ext uri="{FF2B5EF4-FFF2-40B4-BE49-F238E27FC236}">
                  <a16:creationId xmlns:a16="http://schemas.microsoft.com/office/drawing/2014/main" id="{CB220ADA-6BBF-4489-8AEA-66823665EA92}"/>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TextBox 20">
              <a:extLst>
                <a:ext uri="{FF2B5EF4-FFF2-40B4-BE49-F238E27FC236}">
                  <a16:creationId xmlns:a16="http://schemas.microsoft.com/office/drawing/2014/main" id="{16587A23-D14A-44C1-A0D6-964E9D9CBAA5}"/>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A705BA48-3AFC-4406-9982-5F1E8615514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737F727D-B02D-4406-B711-D9781A247B51}"/>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8C83B393-9FF1-430E-98AC-91EF8EE5E914}"/>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128347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Custom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E15F6CA-48C8-4DF0-95E6-AC5080E56F0C}"/>
              </a:ext>
            </a:extLst>
          </p:cNvPr>
          <p:cNvSpPr>
            <a:spLocks noGrp="1"/>
          </p:cNvSpPr>
          <p:nvPr>
            <p:ph type="pic" sz="quarter" idx="34" hasCustomPrompt="1"/>
          </p:nvPr>
        </p:nvSpPr>
        <p:spPr>
          <a:xfrm>
            <a:off x="6096000" y="0"/>
            <a:ext cx="6096000" cy="6225140"/>
          </a:xfrm>
          <a:solidFill>
            <a:schemeClr val="accent1"/>
          </a:solidFill>
        </p:spPr>
        <p:txBody>
          <a:bodyPr>
            <a:normAutofit/>
          </a:bodyPr>
          <a:lstStyle>
            <a:lvl1pPr marL="0" indent="0" algn="ctr">
              <a:buNone/>
              <a:defRPr sz="1000">
                <a:solidFill>
                  <a:schemeClr val="bg1"/>
                </a:solidFill>
              </a:defRPr>
            </a:lvl1pPr>
          </a:lstStyle>
          <a:p>
            <a:r>
              <a:rPr lang="en-GB"/>
              <a:t>Click centre icon to insert image</a:t>
            </a:r>
          </a:p>
        </p:txBody>
      </p:sp>
      <p:sp>
        <p:nvSpPr>
          <p:cNvPr id="11" name="Picture Placeholder 2">
            <a:extLst>
              <a:ext uri="{FF2B5EF4-FFF2-40B4-BE49-F238E27FC236}">
                <a16:creationId xmlns:a16="http://schemas.microsoft.com/office/drawing/2014/main" id="{69086FEE-E1B7-436D-822A-846D2575F24E}"/>
              </a:ext>
            </a:extLst>
          </p:cNvPr>
          <p:cNvSpPr>
            <a:spLocks noGrp="1"/>
          </p:cNvSpPr>
          <p:nvPr>
            <p:ph type="pic" sz="quarter" idx="35" hasCustomPrompt="1"/>
          </p:nvPr>
        </p:nvSpPr>
        <p:spPr>
          <a:xfrm>
            <a:off x="0" y="0"/>
            <a:ext cx="6096000" cy="6225140"/>
          </a:xfrm>
          <a:solidFill>
            <a:schemeClr val="accent5"/>
          </a:solidFill>
        </p:spPr>
        <p:txBody>
          <a:bodyPr>
            <a:normAutofit/>
          </a:bodyPr>
          <a:lstStyle>
            <a:lvl1pPr marL="0" indent="0" algn="ctr">
              <a:buNone/>
              <a:defRPr sz="1000">
                <a:solidFill>
                  <a:schemeClr val="accent1"/>
                </a:solidFill>
              </a:defRPr>
            </a:lvl1pPr>
          </a:lstStyle>
          <a:p>
            <a:r>
              <a:rPr lang="en-GB"/>
              <a:t>Click centre icon to insert image</a:t>
            </a:r>
          </a:p>
        </p:txBody>
      </p:sp>
      <p:grpSp>
        <p:nvGrpSpPr>
          <p:cNvPr id="8" name="Group 7">
            <a:extLst>
              <a:ext uri="{FF2B5EF4-FFF2-40B4-BE49-F238E27FC236}">
                <a16:creationId xmlns:a16="http://schemas.microsoft.com/office/drawing/2014/main" id="{0E207CDD-EA81-407D-884A-72DFFBE25605}"/>
              </a:ext>
            </a:extLst>
          </p:cNvPr>
          <p:cNvGrpSpPr/>
          <p:nvPr userDrawn="1"/>
        </p:nvGrpSpPr>
        <p:grpSpPr>
          <a:xfrm>
            <a:off x="0" y="6230056"/>
            <a:ext cx="12192000" cy="627943"/>
            <a:chOff x="0" y="6230056"/>
            <a:chExt cx="12192000" cy="627943"/>
          </a:xfrm>
        </p:grpSpPr>
        <p:sp>
          <p:nvSpPr>
            <p:cNvPr id="9" name="Rectangle 8">
              <a:extLst>
                <a:ext uri="{FF2B5EF4-FFF2-40B4-BE49-F238E27FC236}">
                  <a16:creationId xmlns:a16="http://schemas.microsoft.com/office/drawing/2014/main" id="{1B5CFA2F-31BC-460B-B21B-37F5082CBB5D}"/>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0" name="TextBox 9">
              <a:extLst>
                <a:ext uri="{FF2B5EF4-FFF2-40B4-BE49-F238E27FC236}">
                  <a16:creationId xmlns:a16="http://schemas.microsoft.com/office/drawing/2014/main" id="{87E27C2C-8892-4FA5-B61C-9AAEEA5AD147}"/>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12" name="Graphic 11">
              <a:extLst>
                <a:ext uri="{FF2B5EF4-FFF2-40B4-BE49-F238E27FC236}">
                  <a16:creationId xmlns:a16="http://schemas.microsoft.com/office/drawing/2014/main" id="{734A55A5-433F-4AD4-B742-54DBFFCF1E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13" name="Picture 12">
              <a:extLst>
                <a:ext uri="{FF2B5EF4-FFF2-40B4-BE49-F238E27FC236}">
                  <a16:creationId xmlns:a16="http://schemas.microsoft.com/office/drawing/2014/main" id="{3719DD79-052D-4CBC-80EB-E5811FE6AFBC}"/>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15" name="Straight Connector 14">
              <a:extLst>
                <a:ext uri="{FF2B5EF4-FFF2-40B4-BE49-F238E27FC236}">
                  <a16:creationId xmlns:a16="http://schemas.microsoft.com/office/drawing/2014/main" id="{405B4A99-A3D1-4EAD-ACAD-08907DA1897E}"/>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3402834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x Text Only - Dark">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FF25A2D-6E41-4121-AD97-26FBC0FC3B1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2x Text Only</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4" y="2909687"/>
            <a:ext cx="4474699" cy="0"/>
          </a:xfrm>
          <a:prstGeom prst="line">
            <a:avLst/>
          </a:prstGeom>
          <a:noFill/>
          <a:ln w="57150" cap="flat" cmpd="sng" algn="ctr">
            <a:solidFill>
              <a:schemeClr val="accent3"/>
            </a:solidFill>
            <a:prstDash val="solid"/>
            <a:miter lim="800000"/>
          </a:ln>
          <a:effectLst/>
        </p:spPr>
      </p:cxnSp>
      <p:sp>
        <p:nvSpPr>
          <p:cNvPr id="37" name="Text Placeholder 11">
            <a:extLst>
              <a:ext uri="{FF2B5EF4-FFF2-40B4-BE49-F238E27FC236}">
                <a16:creationId xmlns:a16="http://schemas.microsoft.com/office/drawing/2014/main" id="{78790114-CC9C-41DA-9B13-2961535337D5}"/>
              </a:ext>
            </a:extLst>
          </p:cNvPr>
          <p:cNvSpPr>
            <a:spLocks noGrp="1"/>
          </p:cNvSpPr>
          <p:nvPr>
            <p:ph type="body" sz="quarter" idx="17" hasCustomPrompt="1"/>
          </p:nvPr>
        </p:nvSpPr>
        <p:spPr>
          <a:xfrm>
            <a:off x="6536264"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38" name="Text Placeholder 11">
            <a:extLst>
              <a:ext uri="{FF2B5EF4-FFF2-40B4-BE49-F238E27FC236}">
                <a16:creationId xmlns:a16="http://schemas.microsoft.com/office/drawing/2014/main" id="{476E854A-B670-4B90-AFD2-C6195331A49A}"/>
              </a:ext>
            </a:extLst>
          </p:cNvPr>
          <p:cNvSpPr>
            <a:spLocks noGrp="1"/>
          </p:cNvSpPr>
          <p:nvPr>
            <p:ph type="body" sz="quarter" idx="18" hasCustomPrompt="1"/>
          </p:nvPr>
        </p:nvSpPr>
        <p:spPr>
          <a:xfrm>
            <a:off x="6536264"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9" name="Straight Connector 38">
            <a:extLst>
              <a:ext uri="{FF2B5EF4-FFF2-40B4-BE49-F238E27FC236}">
                <a16:creationId xmlns:a16="http://schemas.microsoft.com/office/drawing/2014/main" id="{52E4C0F7-4153-4059-A10E-8D27ED2A160D}"/>
              </a:ext>
            </a:extLst>
          </p:cNvPr>
          <p:cNvCxnSpPr>
            <a:cxnSpLocks/>
          </p:cNvCxnSpPr>
          <p:nvPr userDrawn="1"/>
        </p:nvCxnSpPr>
        <p:spPr bwMode="white">
          <a:xfrm flipH="1">
            <a:off x="6536267" y="2909687"/>
            <a:ext cx="4474699" cy="0"/>
          </a:xfrm>
          <a:prstGeom prst="line">
            <a:avLst/>
          </a:prstGeom>
          <a:noFill/>
          <a:ln w="57150" cap="flat" cmpd="sng" algn="ctr">
            <a:solidFill>
              <a:schemeClr val="accent3"/>
            </a:solidFill>
            <a:prstDash val="solid"/>
            <a:miter lim="800000"/>
          </a:ln>
          <a:effectLst/>
        </p:spPr>
      </p:cxnSp>
      <p:grpSp>
        <p:nvGrpSpPr>
          <p:cNvPr id="20" name="Group 19">
            <a:extLst>
              <a:ext uri="{FF2B5EF4-FFF2-40B4-BE49-F238E27FC236}">
                <a16:creationId xmlns:a16="http://schemas.microsoft.com/office/drawing/2014/main" id="{0F6A9E43-7619-4AD1-858A-4664C3DF683D}"/>
              </a:ext>
            </a:extLst>
          </p:cNvPr>
          <p:cNvGrpSpPr/>
          <p:nvPr userDrawn="1"/>
        </p:nvGrpSpPr>
        <p:grpSpPr>
          <a:xfrm>
            <a:off x="0" y="6230056"/>
            <a:ext cx="12192000" cy="627943"/>
            <a:chOff x="0" y="6230056"/>
            <a:chExt cx="12192000" cy="627943"/>
          </a:xfrm>
        </p:grpSpPr>
        <p:sp>
          <p:nvSpPr>
            <p:cNvPr id="22" name="Rectangle 21">
              <a:extLst>
                <a:ext uri="{FF2B5EF4-FFF2-40B4-BE49-F238E27FC236}">
                  <a16:creationId xmlns:a16="http://schemas.microsoft.com/office/drawing/2014/main" id="{3D02DBEC-37F3-46EE-88F5-8A84C3A82ED0}"/>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extBox 22">
              <a:extLst>
                <a:ext uri="{FF2B5EF4-FFF2-40B4-BE49-F238E27FC236}">
                  <a16:creationId xmlns:a16="http://schemas.microsoft.com/office/drawing/2014/main" id="{29CCE7B3-1DE3-4C9A-9EA0-0555CA19A233}"/>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4" name="Graphic 23">
              <a:extLst>
                <a:ext uri="{FF2B5EF4-FFF2-40B4-BE49-F238E27FC236}">
                  <a16:creationId xmlns:a16="http://schemas.microsoft.com/office/drawing/2014/main" id="{81C1AB44-2852-4C80-8CF3-239169F6EBE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5" name="Picture 24">
              <a:extLst>
                <a:ext uri="{FF2B5EF4-FFF2-40B4-BE49-F238E27FC236}">
                  <a16:creationId xmlns:a16="http://schemas.microsoft.com/office/drawing/2014/main" id="{BB834E92-6802-402B-8E46-9A0A46B9E9A7}"/>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6" name="Straight Connector 25">
              <a:extLst>
                <a:ext uri="{FF2B5EF4-FFF2-40B4-BE49-F238E27FC236}">
                  <a16:creationId xmlns:a16="http://schemas.microsoft.com/office/drawing/2014/main" id="{A8C0AE3B-7441-4375-8EAF-5FF9B10E60A2}"/>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12967095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x Text Only - Dark">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8585F54-EF64-471F-BB09-1D1CDA8547B1}"/>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3x Text Only</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3" y="2909687"/>
            <a:ext cx="2904459" cy="0"/>
          </a:xfrm>
          <a:prstGeom prst="line">
            <a:avLst/>
          </a:prstGeom>
          <a:noFill/>
          <a:ln w="57150" cap="flat" cmpd="sng" algn="ctr">
            <a:solidFill>
              <a:schemeClr val="accent3"/>
            </a:solidFill>
            <a:prstDash val="solid"/>
            <a:miter lim="800000"/>
          </a:ln>
          <a:effectLst/>
        </p:spPr>
      </p:cxnSp>
      <p:sp>
        <p:nvSpPr>
          <p:cNvPr id="23" name="Text Placeholder 11">
            <a:extLst>
              <a:ext uri="{FF2B5EF4-FFF2-40B4-BE49-F238E27FC236}">
                <a16:creationId xmlns:a16="http://schemas.microsoft.com/office/drawing/2014/main" id="{FDB27009-A329-4706-90B7-A45430DFB088}"/>
              </a:ext>
            </a:extLst>
          </p:cNvPr>
          <p:cNvSpPr>
            <a:spLocks noGrp="1"/>
          </p:cNvSpPr>
          <p:nvPr>
            <p:ph type="body" sz="quarter" idx="17" hasCustomPrompt="1"/>
          </p:nvPr>
        </p:nvSpPr>
        <p:spPr>
          <a:xfrm>
            <a:off x="8106506"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4" name="Text Placeholder 11">
            <a:extLst>
              <a:ext uri="{FF2B5EF4-FFF2-40B4-BE49-F238E27FC236}">
                <a16:creationId xmlns:a16="http://schemas.microsoft.com/office/drawing/2014/main" id="{B53E0B7E-817C-4838-819B-9E10B384EFDA}"/>
              </a:ext>
            </a:extLst>
          </p:cNvPr>
          <p:cNvSpPr>
            <a:spLocks noGrp="1"/>
          </p:cNvSpPr>
          <p:nvPr>
            <p:ph type="body" sz="quarter" idx="18" hasCustomPrompt="1"/>
          </p:nvPr>
        </p:nvSpPr>
        <p:spPr>
          <a:xfrm>
            <a:off x="8106506"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25" name="Straight Connector 24">
            <a:extLst>
              <a:ext uri="{FF2B5EF4-FFF2-40B4-BE49-F238E27FC236}">
                <a16:creationId xmlns:a16="http://schemas.microsoft.com/office/drawing/2014/main" id="{BFD50963-41D9-48CD-9582-29DA473921C6}"/>
              </a:ext>
            </a:extLst>
          </p:cNvPr>
          <p:cNvCxnSpPr>
            <a:cxnSpLocks/>
          </p:cNvCxnSpPr>
          <p:nvPr userDrawn="1"/>
        </p:nvCxnSpPr>
        <p:spPr bwMode="white">
          <a:xfrm flipH="1">
            <a:off x="8106508" y="2909687"/>
            <a:ext cx="2904459" cy="0"/>
          </a:xfrm>
          <a:prstGeom prst="line">
            <a:avLst/>
          </a:prstGeom>
          <a:noFill/>
          <a:ln w="57150" cap="flat" cmpd="sng" algn="ctr">
            <a:solidFill>
              <a:schemeClr val="accent3"/>
            </a:solidFill>
            <a:prstDash val="solid"/>
            <a:miter lim="800000"/>
          </a:ln>
          <a:effectLst/>
        </p:spPr>
      </p:cxnSp>
      <p:sp>
        <p:nvSpPr>
          <p:cNvPr id="26" name="Text Placeholder 11">
            <a:extLst>
              <a:ext uri="{FF2B5EF4-FFF2-40B4-BE49-F238E27FC236}">
                <a16:creationId xmlns:a16="http://schemas.microsoft.com/office/drawing/2014/main" id="{26F1D3B6-A32E-4EEE-AF72-A555A01581C3}"/>
              </a:ext>
            </a:extLst>
          </p:cNvPr>
          <p:cNvSpPr>
            <a:spLocks noGrp="1"/>
          </p:cNvSpPr>
          <p:nvPr>
            <p:ph type="body" sz="quarter" idx="19" hasCustomPrompt="1"/>
          </p:nvPr>
        </p:nvSpPr>
        <p:spPr>
          <a:xfrm>
            <a:off x="4643768"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7" name="Text Placeholder 11">
            <a:extLst>
              <a:ext uri="{FF2B5EF4-FFF2-40B4-BE49-F238E27FC236}">
                <a16:creationId xmlns:a16="http://schemas.microsoft.com/office/drawing/2014/main" id="{A56632E8-87A3-4DC2-A901-5AD8C4F37B82}"/>
              </a:ext>
            </a:extLst>
          </p:cNvPr>
          <p:cNvSpPr>
            <a:spLocks noGrp="1"/>
          </p:cNvSpPr>
          <p:nvPr>
            <p:ph type="body" sz="quarter" idx="20" hasCustomPrompt="1"/>
          </p:nvPr>
        </p:nvSpPr>
        <p:spPr>
          <a:xfrm>
            <a:off x="4643768"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0" name="Straight Connector 29">
            <a:extLst>
              <a:ext uri="{FF2B5EF4-FFF2-40B4-BE49-F238E27FC236}">
                <a16:creationId xmlns:a16="http://schemas.microsoft.com/office/drawing/2014/main" id="{23D4B9B3-A9C3-4D85-A5D9-415440C3820A}"/>
              </a:ext>
            </a:extLst>
          </p:cNvPr>
          <p:cNvCxnSpPr>
            <a:cxnSpLocks/>
          </p:cNvCxnSpPr>
          <p:nvPr userDrawn="1"/>
        </p:nvCxnSpPr>
        <p:spPr bwMode="white">
          <a:xfrm flipH="1">
            <a:off x="4643770" y="2909687"/>
            <a:ext cx="2904459" cy="0"/>
          </a:xfrm>
          <a:prstGeom prst="line">
            <a:avLst/>
          </a:prstGeom>
          <a:noFill/>
          <a:ln w="57150" cap="flat" cmpd="sng" algn="ctr">
            <a:solidFill>
              <a:schemeClr val="accent3"/>
            </a:solidFill>
            <a:prstDash val="solid"/>
            <a:miter lim="800000"/>
          </a:ln>
          <a:effectLst/>
        </p:spPr>
      </p:cxnSp>
      <p:grpSp>
        <p:nvGrpSpPr>
          <p:cNvPr id="20" name="Group 19">
            <a:extLst>
              <a:ext uri="{FF2B5EF4-FFF2-40B4-BE49-F238E27FC236}">
                <a16:creationId xmlns:a16="http://schemas.microsoft.com/office/drawing/2014/main" id="{F1207038-FE0D-4E6D-950F-85807745123C}"/>
              </a:ext>
            </a:extLst>
          </p:cNvPr>
          <p:cNvGrpSpPr/>
          <p:nvPr userDrawn="1"/>
        </p:nvGrpSpPr>
        <p:grpSpPr>
          <a:xfrm>
            <a:off x="0" y="6230056"/>
            <a:ext cx="12192000" cy="627943"/>
            <a:chOff x="0" y="6230056"/>
            <a:chExt cx="12192000" cy="627943"/>
          </a:xfrm>
        </p:grpSpPr>
        <p:sp>
          <p:nvSpPr>
            <p:cNvPr id="22" name="Rectangle 21">
              <a:extLst>
                <a:ext uri="{FF2B5EF4-FFF2-40B4-BE49-F238E27FC236}">
                  <a16:creationId xmlns:a16="http://schemas.microsoft.com/office/drawing/2014/main" id="{14F754BD-B685-46A3-86B0-6792D24F9618}"/>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TextBox 30">
              <a:extLst>
                <a:ext uri="{FF2B5EF4-FFF2-40B4-BE49-F238E27FC236}">
                  <a16:creationId xmlns:a16="http://schemas.microsoft.com/office/drawing/2014/main" id="{BA31308B-C3D1-4A22-8E03-0D4A1DF07610}"/>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32" name="Graphic 31">
              <a:extLst>
                <a:ext uri="{FF2B5EF4-FFF2-40B4-BE49-F238E27FC236}">
                  <a16:creationId xmlns:a16="http://schemas.microsoft.com/office/drawing/2014/main" id="{3CAED66F-13E5-4275-BF4D-920007C1D11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33" name="Picture 32">
              <a:extLst>
                <a:ext uri="{FF2B5EF4-FFF2-40B4-BE49-F238E27FC236}">
                  <a16:creationId xmlns:a16="http://schemas.microsoft.com/office/drawing/2014/main" id="{C97AD01E-4276-45DF-AE4F-792664B6C38E}"/>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34" name="Straight Connector 33">
              <a:extLst>
                <a:ext uri="{FF2B5EF4-FFF2-40B4-BE49-F238E27FC236}">
                  <a16:creationId xmlns:a16="http://schemas.microsoft.com/office/drawing/2014/main" id="{AD4E04CC-8BCD-4074-878B-1941BDA43700}"/>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45313295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x Text Only - Dark">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274E0C5-0D44-4AAF-990B-DD5026CC0320}"/>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4x Text Only</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056293"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2" y="2909687"/>
            <a:ext cx="2056293" cy="0"/>
          </a:xfrm>
          <a:prstGeom prst="line">
            <a:avLst/>
          </a:prstGeom>
          <a:noFill/>
          <a:ln w="5715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2909687"/>
            <a:ext cx="2056293" cy="0"/>
          </a:xfrm>
          <a:prstGeom prst="line">
            <a:avLst/>
          </a:prstGeom>
          <a:noFill/>
          <a:ln w="5715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2909687"/>
            <a:ext cx="2056293" cy="0"/>
          </a:xfrm>
          <a:prstGeom prst="line">
            <a:avLst/>
          </a:prstGeom>
          <a:noFill/>
          <a:ln w="5715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2909687"/>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32" name="Group 31">
            <a:extLst>
              <a:ext uri="{FF2B5EF4-FFF2-40B4-BE49-F238E27FC236}">
                <a16:creationId xmlns:a16="http://schemas.microsoft.com/office/drawing/2014/main" id="{BD75A773-C74F-4B6B-803D-F0B65F89A023}"/>
              </a:ext>
            </a:extLst>
          </p:cNvPr>
          <p:cNvGrpSpPr/>
          <p:nvPr userDrawn="1"/>
        </p:nvGrpSpPr>
        <p:grpSpPr>
          <a:xfrm>
            <a:off x="0" y="6230056"/>
            <a:ext cx="12192000" cy="627943"/>
            <a:chOff x="0" y="6230056"/>
            <a:chExt cx="12192000" cy="627943"/>
          </a:xfrm>
        </p:grpSpPr>
        <p:sp>
          <p:nvSpPr>
            <p:cNvPr id="33" name="Rectangle 32">
              <a:extLst>
                <a:ext uri="{FF2B5EF4-FFF2-40B4-BE49-F238E27FC236}">
                  <a16:creationId xmlns:a16="http://schemas.microsoft.com/office/drawing/2014/main" id="{49D7A458-C8D3-4074-81C0-E29779F3C445}"/>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TextBox 33">
              <a:extLst>
                <a:ext uri="{FF2B5EF4-FFF2-40B4-BE49-F238E27FC236}">
                  <a16:creationId xmlns:a16="http://schemas.microsoft.com/office/drawing/2014/main" id="{34BA8637-53A4-491A-8DCC-1DC97EA5700F}"/>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36" name="Graphic 35">
              <a:extLst>
                <a:ext uri="{FF2B5EF4-FFF2-40B4-BE49-F238E27FC236}">
                  <a16:creationId xmlns:a16="http://schemas.microsoft.com/office/drawing/2014/main" id="{E072DB9D-8B6D-4BE0-9297-F70574A7D9D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37" name="Picture 36">
              <a:extLst>
                <a:ext uri="{FF2B5EF4-FFF2-40B4-BE49-F238E27FC236}">
                  <a16:creationId xmlns:a16="http://schemas.microsoft.com/office/drawing/2014/main" id="{C71F6FE8-7002-4846-8FE7-46148660282D}"/>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38" name="Straight Connector 37">
              <a:extLst>
                <a:ext uri="{FF2B5EF4-FFF2-40B4-BE49-F238E27FC236}">
                  <a16:creationId xmlns:a16="http://schemas.microsoft.com/office/drawing/2014/main" id="{D027C204-5781-4637-9311-0D16BBE34AA9}"/>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01716660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x Text Only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2x Text Only</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4" y="2909687"/>
            <a:ext cx="4474699" cy="0"/>
          </a:xfrm>
          <a:prstGeom prst="line">
            <a:avLst/>
          </a:prstGeom>
          <a:noFill/>
          <a:ln w="57150" cap="flat" cmpd="sng" algn="ctr">
            <a:solidFill>
              <a:schemeClr val="accent3"/>
            </a:solidFill>
            <a:prstDash val="solid"/>
            <a:miter lim="800000"/>
          </a:ln>
          <a:effectLst/>
        </p:spPr>
      </p:cxnSp>
      <p:sp>
        <p:nvSpPr>
          <p:cNvPr id="37" name="Text Placeholder 11">
            <a:extLst>
              <a:ext uri="{FF2B5EF4-FFF2-40B4-BE49-F238E27FC236}">
                <a16:creationId xmlns:a16="http://schemas.microsoft.com/office/drawing/2014/main" id="{78790114-CC9C-41DA-9B13-2961535337D5}"/>
              </a:ext>
            </a:extLst>
          </p:cNvPr>
          <p:cNvSpPr>
            <a:spLocks noGrp="1"/>
          </p:cNvSpPr>
          <p:nvPr>
            <p:ph type="body" sz="quarter" idx="17" hasCustomPrompt="1"/>
          </p:nvPr>
        </p:nvSpPr>
        <p:spPr>
          <a:xfrm>
            <a:off x="6536264"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38" name="Text Placeholder 11">
            <a:extLst>
              <a:ext uri="{FF2B5EF4-FFF2-40B4-BE49-F238E27FC236}">
                <a16:creationId xmlns:a16="http://schemas.microsoft.com/office/drawing/2014/main" id="{476E854A-B670-4B90-AFD2-C6195331A49A}"/>
              </a:ext>
            </a:extLst>
          </p:cNvPr>
          <p:cNvSpPr>
            <a:spLocks noGrp="1"/>
          </p:cNvSpPr>
          <p:nvPr>
            <p:ph type="body" sz="quarter" idx="18" hasCustomPrompt="1"/>
          </p:nvPr>
        </p:nvSpPr>
        <p:spPr>
          <a:xfrm>
            <a:off x="6536264"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9" name="Straight Connector 38">
            <a:extLst>
              <a:ext uri="{FF2B5EF4-FFF2-40B4-BE49-F238E27FC236}">
                <a16:creationId xmlns:a16="http://schemas.microsoft.com/office/drawing/2014/main" id="{52E4C0F7-4153-4059-A10E-8D27ED2A160D}"/>
              </a:ext>
            </a:extLst>
          </p:cNvPr>
          <p:cNvCxnSpPr>
            <a:cxnSpLocks/>
          </p:cNvCxnSpPr>
          <p:nvPr userDrawn="1"/>
        </p:nvCxnSpPr>
        <p:spPr bwMode="white">
          <a:xfrm flipH="1">
            <a:off x="6536267" y="2909687"/>
            <a:ext cx="4474699" cy="0"/>
          </a:xfrm>
          <a:prstGeom prst="line">
            <a:avLst/>
          </a:prstGeom>
          <a:noFill/>
          <a:ln w="57150" cap="flat" cmpd="sng" algn="ctr">
            <a:solidFill>
              <a:schemeClr val="accent3"/>
            </a:solidFill>
            <a:prstDash val="solid"/>
            <a:miter lim="800000"/>
          </a:ln>
          <a:effectLst/>
        </p:spPr>
      </p:cxnSp>
      <p:grpSp>
        <p:nvGrpSpPr>
          <p:cNvPr id="19" name="Group 18">
            <a:extLst>
              <a:ext uri="{FF2B5EF4-FFF2-40B4-BE49-F238E27FC236}">
                <a16:creationId xmlns:a16="http://schemas.microsoft.com/office/drawing/2014/main" id="{20C47AD6-8A73-4493-8124-64764A4D7DFB}"/>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9554E6BB-2B9E-4EC2-8573-85CFE15AAD2F}"/>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BBED06A4-5650-4B30-A608-444382264AF0}"/>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AED2FEB3-5D76-4624-8327-7D7F6DDD790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E48A1972-6368-44D2-8198-9BA6AB1E9AAD}"/>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714B8A12-4C49-4420-AC9A-2D8ED4B35CDE}"/>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20817354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x Text Only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3x Text Only</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3" y="2909687"/>
            <a:ext cx="2904459" cy="0"/>
          </a:xfrm>
          <a:prstGeom prst="line">
            <a:avLst/>
          </a:prstGeom>
          <a:noFill/>
          <a:ln w="57150" cap="flat" cmpd="sng" algn="ctr">
            <a:solidFill>
              <a:schemeClr val="accent3"/>
            </a:solidFill>
            <a:prstDash val="solid"/>
            <a:miter lim="800000"/>
          </a:ln>
          <a:effectLst/>
        </p:spPr>
      </p:cxnSp>
      <p:sp>
        <p:nvSpPr>
          <p:cNvPr id="23" name="Text Placeholder 11">
            <a:extLst>
              <a:ext uri="{FF2B5EF4-FFF2-40B4-BE49-F238E27FC236}">
                <a16:creationId xmlns:a16="http://schemas.microsoft.com/office/drawing/2014/main" id="{FDB27009-A329-4706-90B7-A45430DFB088}"/>
              </a:ext>
            </a:extLst>
          </p:cNvPr>
          <p:cNvSpPr>
            <a:spLocks noGrp="1"/>
          </p:cNvSpPr>
          <p:nvPr>
            <p:ph type="body" sz="quarter" idx="17" hasCustomPrompt="1"/>
          </p:nvPr>
        </p:nvSpPr>
        <p:spPr>
          <a:xfrm>
            <a:off x="8106506"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4" name="Text Placeholder 11">
            <a:extLst>
              <a:ext uri="{FF2B5EF4-FFF2-40B4-BE49-F238E27FC236}">
                <a16:creationId xmlns:a16="http://schemas.microsoft.com/office/drawing/2014/main" id="{B53E0B7E-817C-4838-819B-9E10B384EFDA}"/>
              </a:ext>
            </a:extLst>
          </p:cNvPr>
          <p:cNvSpPr>
            <a:spLocks noGrp="1"/>
          </p:cNvSpPr>
          <p:nvPr>
            <p:ph type="body" sz="quarter" idx="18" hasCustomPrompt="1"/>
          </p:nvPr>
        </p:nvSpPr>
        <p:spPr>
          <a:xfrm>
            <a:off x="8106506"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25" name="Straight Connector 24">
            <a:extLst>
              <a:ext uri="{FF2B5EF4-FFF2-40B4-BE49-F238E27FC236}">
                <a16:creationId xmlns:a16="http://schemas.microsoft.com/office/drawing/2014/main" id="{BFD50963-41D9-48CD-9582-29DA473921C6}"/>
              </a:ext>
            </a:extLst>
          </p:cNvPr>
          <p:cNvCxnSpPr>
            <a:cxnSpLocks/>
          </p:cNvCxnSpPr>
          <p:nvPr userDrawn="1"/>
        </p:nvCxnSpPr>
        <p:spPr bwMode="white">
          <a:xfrm flipH="1">
            <a:off x="8106508" y="2909687"/>
            <a:ext cx="2904459" cy="0"/>
          </a:xfrm>
          <a:prstGeom prst="line">
            <a:avLst/>
          </a:prstGeom>
          <a:noFill/>
          <a:ln w="57150" cap="flat" cmpd="sng" algn="ctr">
            <a:solidFill>
              <a:schemeClr val="accent3"/>
            </a:solidFill>
            <a:prstDash val="solid"/>
            <a:miter lim="800000"/>
          </a:ln>
          <a:effectLst/>
        </p:spPr>
      </p:cxnSp>
      <p:sp>
        <p:nvSpPr>
          <p:cNvPr id="26" name="Text Placeholder 11">
            <a:extLst>
              <a:ext uri="{FF2B5EF4-FFF2-40B4-BE49-F238E27FC236}">
                <a16:creationId xmlns:a16="http://schemas.microsoft.com/office/drawing/2014/main" id="{26F1D3B6-A32E-4EEE-AF72-A555A01581C3}"/>
              </a:ext>
            </a:extLst>
          </p:cNvPr>
          <p:cNvSpPr>
            <a:spLocks noGrp="1"/>
          </p:cNvSpPr>
          <p:nvPr>
            <p:ph type="body" sz="quarter" idx="19" hasCustomPrompt="1"/>
          </p:nvPr>
        </p:nvSpPr>
        <p:spPr>
          <a:xfrm>
            <a:off x="4643768"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7" name="Text Placeholder 11">
            <a:extLst>
              <a:ext uri="{FF2B5EF4-FFF2-40B4-BE49-F238E27FC236}">
                <a16:creationId xmlns:a16="http://schemas.microsoft.com/office/drawing/2014/main" id="{A56632E8-87A3-4DC2-A901-5AD8C4F37B82}"/>
              </a:ext>
            </a:extLst>
          </p:cNvPr>
          <p:cNvSpPr>
            <a:spLocks noGrp="1"/>
          </p:cNvSpPr>
          <p:nvPr>
            <p:ph type="body" sz="quarter" idx="20" hasCustomPrompt="1"/>
          </p:nvPr>
        </p:nvSpPr>
        <p:spPr>
          <a:xfrm>
            <a:off x="4643768"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0" name="Straight Connector 29">
            <a:extLst>
              <a:ext uri="{FF2B5EF4-FFF2-40B4-BE49-F238E27FC236}">
                <a16:creationId xmlns:a16="http://schemas.microsoft.com/office/drawing/2014/main" id="{23D4B9B3-A9C3-4D85-A5D9-415440C3820A}"/>
              </a:ext>
            </a:extLst>
          </p:cNvPr>
          <p:cNvCxnSpPr>
            <a:cxnSpLocks/>
          </p:cNvCxnSpPr>
          <p:nvPr userDrawn="1"/>
        </p:nvCxnSpPr>
        <p:spPr bwMode="white">
          <a:xfrm flipH="1">
            <a:off x="4643770" y="2909687"/>
            <a:ext cx="2904459" cy="0"/>
          </a:xfrm>
          <a:prstGeom prst="line">
            <a:avLst/>
          </a:prstGeom>
          <a:noFill/>
          <a:ln w="57150" cap="flat" cmpd="sng" algn="ctr">
            <a:solidFill>
              <a:schemeClr val="accent3"/>
            </a:solidFill>
            <a:prstDash val="solid"/>
            <a:miter lim="800000"/>
          </a:ln>
          <a:effectLst/>
        </p:spPr>
      </p:cxnSp>
      <p:grpSp>
        <p:nvGrpSpPr>
          <p:cNvPr id="19" name="Group 18">
            <a:extLst>
              <a:ext uri="{FF2B5EF4-FFF2-40B4-BE49-F238E27FC236}">
                <a16:creationId xmlns:a16="http://schemas.microsoft.com/office/drawing/2014/main" id="{8183FB19-7BC4-4E98-87F2-E0F075EA02F0}"/>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96C3B6A2-CD2E-4CD0-BCCE-53571F24907D}"/>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00AC46E3-5C74-40E1-B32B-2C128B6CB285}"/>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31" name="Graphic 30">
              <a:extLst>
                <a:ext uri="{FF2B5EF4-FFF2-40B4-BE49-F238E27FC236}">
                  <a16:creationId xmlns:a16="http://schemas.microsoft.com/office/drawing/2014/main" id="{3EABCBF7-DF94-43A2-903F-570B80F3A8F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32" name="Picture 31">
              <a:extLst>
                <a:ext uri="{FF2B5EF4-FFF2-40B4-BE49-F238E27FC236}">
                  <a16:creationId xmlns:a16="http://schemas.microsoft.com/office/drawing/2014/main" id="{5C9C4724-3E6C-4E84-B076-C5F197314EE3}"/>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33" name="Straight Connector 32">
              <a:extLst>
                <a:ext uri="{FF2B5EF4-FFF2-40B4-BE49-F238E27FC236}">
                  <a16:creationId xmlns:a16="http://schemas.microsoft.com/office/drawing/2014/main" id="{75A5061A-C967-4738-AE36-29C8D5764329}"/>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24076710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x Text Only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4x Text Only</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056293"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2" y="2909687"/>
            <a:ext cx="2056293" cy="0"/>
          </a:xfrm>
          <a:prstGeom prst="line">
            <a:avLst/>
          </a:prstGeom>
          <a:noFill/>
          <a:ln w="5715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2909687"/>
            <a:ext cx="2056293" cy="0"/>
          </a:xfrm>
          <a:prstGeom prst="line">
            <a:avLst/>
          </a:prstGeom>
          <a:noFill/>
          <a:ln w="5715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2909687"/>
            <a:ext cx="2056293" cy="0"/>
          </a:xfrm>
          <a:prstGeom prst="line">
            <a:avLst/>
          </a:prstGeom>
          <a:noFill/>
          <a:ln w="5715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2909687"/>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22" name="Group 21">
            <a:extLst>
              <a:ext uri="{FF2B5EF4-FFF2-40B4-BE49-F238E27FC236}">
                <a16:creationId xmlns:a16="http://schemas.microsoft.com/office/drawing/2014/main" id="{CE06A5AE-1F03-46B3-B4D8-D81BC2DB78FC}"/>
              </a:ext>
            </a:extLst>
          </p:cNvPr>
          <p:cNvGrpSpPr/>
          <p:nvPr userDrawn="1"/>
        </p:nvGrpSpPr>
        <p:grpSpPr>
          <a:xfrm>
            <a:off x="0" y="6230056"/>
            <a:ext cx="12192000" cy="627943"/>
            <a:chOff x="0" y="6230056"/>
            <a:chExt cx="12192000" cy="627943"/>
          </a:xfrm>
        </p:grpSpPr>
        <p:sp>
          <p:nvSpPr>
            <p:cNvPr id="23" name="Rectangle 22">
              <a:extLst>
                <a:ext uri="{FF2B5EF4-FFF2-40B4-BE49-F238E27FC236}">
                  <a16:creationId xmlns:a16="http://schemas.microsoft.com/office/drawing/2014/main" id="{BD5B0174-F192-4C14-856D-6116DD8C26A3}"/>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4" name="TextBox 23">
              <a:extLst>
                <a:ext uri="{FF2B5EF4-FFF2-40B4-BE49-F238E27FC236}">
                  <a16:creationId xmlns:a16="http://schemas.microsoft.com/office/drawing/2014/main" id="{BFF3D597-68FC-42D0-A748-55047E8C93A3}"/>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5" name="Graphic 24">
              <a:extLst>
                <a:ext uri="{FF2B5EF4-FFF2-40B4-BE49-F238E27FC236}">
                  <a16:creationId xmlns:a16="http://schemas.microsoft.com/office/drawing/2014/main" id="{91E18FE9-5A3A-4C42-9DF2-AF1D4DE885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6" name="Picture 25">
              <a:extLst>
                <a:ext uri="{FF2B5EF4-FFF2-40B4-BE49-F238E27FC236}">
                  <a16:creationId xmlns:a16="http://schemas.microsoft.com/office/drawing/2014/main" id="{0A56AF17-CA08-4C6D-87F8-020B6D1BB364}"/>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7" name="Straight Connector 26">
              <a:extLst>
                <a:ext uri="{FF2B5EF4-FFF2-40B4-BE49-F238E27FC236}">
                  <a16:creationId xmlns:a16="http://schemas.microsoft.com/office/drawing/2014/main" id="{E327897C-9042-4406-946E-8645D1E068A1}"/>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1653578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x Text Only - Light">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2x Text Only</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4" y="2909687"/>
            <a:ext cx="4474699" cy="0"/>
          </a:xfrm>
          <a:prstGeom prst="line">
            <a:avLst/>
          </a:prstGeom>
          <a:noFill/>
          <a:ln w="57150" cap="flat" cmpd="sng" algn="ctr">
            <a:solidFill>
              <a:schemeClr val="accent3"/>
            </a:solidFill>
            <a:prstDash val="solid"/>
            <a:miter lim="800000"/>
          </a:ln>
          <a:effectLst/>
        </p:spPr>
      </p:cxnSp>
      <p:sp>
        <p:nvSpPr>
          <p:cNvPr id="37" name="Text Placeholder 11">
            <a:extLst>
              <a:ext uri="{FF2B5EF4-FFF2-40B4-BE49-F238E27FC236}">
                <a16:creationId xmlns:a16="http://schemas.microsoft.com/office/drawing/2014/main" id="{78790114-CC9C-41DA-9B13-2961535337D5}"/>
              </a:ext>
            </a:extLst>
          </p:cNvPr>
          <p:cNvSpPr>
            <a:spLocks noGrp="1"/>
          </p:cNvSpPr>
          <p:nvPr>
            <p:ph type="body" sz="quarter" idx="17" hasCustomPrompt="1"/>
          </p:nvPr>
        </p:nvSpPr>
        <p:spPr>
          <a:xfrm>
            <a:off x="6536264"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38" name="Text Placeholder 11">
            <a:extLst>
              <a:ext uri="{FF2B5EF4-FFF2-40B4-BE49-F238E27FC236}">
                <a16:creationId xmlns:a16="http://schemas.microsoft.com/office/drawing/2014/main" id="{476E854A-B670-4B90-AFD2-C6195331A49A}"/>
              </a:ext>
            </a:extLst>
          </p:cNvPr>
          <p:cNvSpPr>
            <a:spLocks noGrp="1"/>
          </p:cNvSpPr>
          <p:nvPr>
            <p:ph type="body" sz="quarter" idx="18" hasCustomPrompt="1"/>
          </p:nvPr>
        </p:nvSpPr>
        <p:spPr>
          <a:xfrm>
            <a:off x="6536264"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9" name="Straight Connector 38">
            <a:extLst>
              <a:ext uri="{FF2B5EF4-FFF2-40B4-BE49-F238E27FC236}">
                <a16:creationId xmlns:a16="http://schemas.microsoft.com/office/drawing/2014/main" id="{52E4C0F7-4153-4059-A10E-8D27ED2A160D}"/>
              </a:ext>
            </a:extLst>
          </p:cNvPr>
          <p:cNvCxnSpPr>
            <a:cxnSpLocks/>
          </p:cNvCxnSpPr>
          <p:nvPr userDrawn="1"/>
        </p:nvCxnSpPr>
        <p:spPr bwMode="white">
          <a:xfrm flipH="1">
            <a:off x="6536267" y="2909687"/>
            <a:ext cx="4474699" cy="0"/>
          </a:xfrm>
          <a:prstGeom prst="line">
            <a:avLst/>
          </a:prstGeom>
          <a:noFill/>
          <a:ln w="57150" cap="flat" cmpd="sng" algn="ctr">
            <a:solidFill>
              <a:schemeClr val="accent3"/>
            </a:solidFill>
            <a:prstDash val="solid"/>
            <a:miter lim="800000"/>
          </a:ln>
          <a:effectLst/>
        </p:spPr>
      </p:cxnSp>
      <p:grpSp>
        <p:nvGrpSpPr>
          <p:cNvPr id="19" name="Group 18">
            <a:extLst>
              <a:ext uri="{FF2B5EF4-FFF2-40B4-BE49-F238E27FC236}">
                <a16:creationId xmlns:a16="http://schemas.microsoft.com/office/drawing/2014/main" id="{E18B059E-1929-4909-992E-06F119C2E14A}"/>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E4BBFB7B-892D-413E-ACB7-DE2435CAB1C9}"/>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E7F3CCD4-3D92-4D19-86D5-834DD755777F}"/>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45A7B000-A600-46C5-B446-FBA8CCCF9E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1FDEF162-2399-4D73-8E25-75843142D18E}"/>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0420A597-7C07-46DB-8C78-15E1993BCE3D}"/>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538468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8945-86BB-2F46-A588-79A48E6F3851}"/>
              </a:ext>
            </a:extLst>
          </p:cNvPr>
          <p:cNvSpPr>
            <a:spLocks noGrp="1"/>
          </p:cNvSpPr>
          <p:nvPr>
            <p:ph type="title" hasCustomPrompt="1"/>
          </p:nvPr>
        </p:nvSpPr>
        <p:spPr/>
        <p:txBody>
          <a:bodyPr>
            <a:normAutofit/>
          </a:bodyPr>
          <a:lstStyle>
            <a:lvl1pPr>
              <a:defRPr sz="4000" b="1">
                <a:solidFill>
                  <a:schemeClr val="accent2"/>
                </a:solidFill>
                <a:latin typeface="+mj-lt"/>
                <a:cs typeface="Segoe UI" panose="020B0502040204020203" pitchFamily="34" charset="0"/>
              </a:defRPr>
            </a:lvl1pPr>
          </a:lstStyle>
          <a:p>
            <a:r>
              <a:rPr lang="en-US"/>
              <a:t>CLICK TO EDIT TITLE</a:t>
            </a:r>
          </a:p>
        </p:txBody>
      </p:sp>
      <p:pic>
        <p:nvPicPr>
          <p:cNvPr id="4" name="Picture 3">
            <a:extLst>
              <a:ext uri="{FF2B5EF4-FFF2-40B4-BE49-F238E27FC236}">
                <a16:creationId xmlns:a16="http://schemas.microsoft.com/office/drawing/2014/main" id="{83200840-C9E9-634E-8D4C-F05B12685963}"/>
              </a:ext>
            </a:extLst>
          </p:cNvPr>
          <p:cNvPicPr>
            <a:picLocks noChangeAspect="1"/>
          </p:cNvPicPr>
          <p:nvPr/>
        </p:nvPicPr>
        <p:blipFill rotWithShape="1">
          <a:blip r:embed="rId2"/>
          <a:srcRect l="47786" r="48893"/>
          <a:stretch/>
        </p:blipFill>
        <p:spPr>
          <a:xfrm>
            <a:off x="5442" y="0"/>
            <a:ext cx="404949" cy="6858000"/>
          </a:xfrm>
          <a:prstGeom prst="rect">
            <a:avLst/>
          </a:prstGeom>
        </p:spPr>
      </p:pic>
      <p:pic>
        <p:nvPicPr>
          <p:cNvPr id="5" name="Picture 4">
            <a:extLst>
              <a:ext uri="{FF2B5EF4-FFF2-40B4-BE49-F238E27FC236}">
                <a16:creationId xmlns:a16="http://schemas.microsoft.com/office/drawing/2014/main" id="{2002DAAB-B753-6343-9EE4-D905FC447CB3}"/>
              </a:ext>
            </a:extLst>
          </p:cNvPr>
          <p:cNvPicPr>
            <a:picLocks noChangeAspect="1"/>
          </p:cNvPicPr>
          <p:nvPr/>
        </p:nvPicPr>
        <p:blipFill>
          <a:blip r:embed="rId3"/>
          <a:stretch>
            <a:fillRect/>
          </a:stretch>
        </p:blipFill>
        <p:spPr>
          <a:xfrm>
            <a:off x="11353799" y="6102302"/>
            <a:ext cx="630283" cy="566921"/>
          </a:xfrm>
          <a:prstGeom prst="rect">
            <a:avLst/>
          </a:prstGeom>
        </p:spPr>
      </p:pic>
      <p:pic>
        <p:nvPicPr>
          <p:cNvPr id="6" name="Picture 5">
            <a:extLst>
              <a:ext uri="{FF2B5EF4-FFF2-40B4-BE49-F238E27FC236}">
                <a16:creationId xmlns:a16="http://schemas.microsoft.com/office/drawing/2014/main" id="{26A338DD-EA1E-42B3-B19D-FC8D41C27BCD}"/>
              </a:ext>
            </a:extLst>
          </p:cNvPr>
          <p:cNvPicPr>
            <a:picLocks noChangeAspect="1"/>
          </p:cNvPicPr>
          <p:nvPr/>
        </p:nvPicPr>
        <p:blipFill rotWithShape="1">
          <a:blip r:embed="rId2"/>
          <a:srcRect l="47786" r="48893"/>
          <a:stretch/>
        </p:blipFill>
        <p:spPr>
          <a:xfrm>
            <a:off x="5442" y="0"/>
            <a:ext cx="404949" cy="6858000"/>
          </a:xfrm>
          <a:prstGeom prst="rect">
            <a:avLst/>
          </a:prstGeom>
        </p:spPr>
      </p:pic>
      <p:pic>
        <p:nvPicPr>
          <p:cNvPr id="7" name="Picture 6">
            <a:extLst>
              <a:ext uri="{FF2B5EF4-FFF2-40B4-BE49-F238E27FC236}">
                <a16:creationId xmlns:a16="http://schemas.microsoft.com/office/drawing/2014/main" id="{8487D1E2-8B90-4D7A-AA35-F35C0EB6D50A}"/>
              </a:ext>
            </a:extLst>
          </p:cNvPr>
          <p:cNvPicPr>
            <a:picLocks noChangeAspect="1"/>
          </p:cNvPicPr>
          <p:nvPr/>
        </p:nvPicPr>
        <p:blipFill>
          <a:blip r:embed="rId3"/>
          <a:stretch>
            <a:fillRect/>
          </a:stretch>
        </p:blipFill>
        <p:spPr>
          <a:xfrm>
            <a:off x="11353799" y="6102302"/>
            <a:ext cx="630283" cy="566921"/>
          </a:xfrm>
          <a:prstGeom prst="rect">
            <a:avLst/>
          </a:prstGeom>
        </p:spPr>
      </p:pic>
      <p:pic>
        <p:nvPicPr>
          <p:cNvPr id="8" name="Picture 7">
            <a:extLst>
              <a:ext uri="{FF2B5EF4-FFF2-40B4-BE49-F238E27FC236}">
                <a16:creationId xmlns:a16="http://schemas.microsoft.com/office/drawing/2014/main" id="{D2ED149F-CC4F-4EA9-883C-465778395732}"/>
              </a:ext>
            </a:extLst>
          </p:cNvPr>
          <p:cNvPicPr>
            <a:picLocks noChangeAspect="1"/>
          </p:cNvPicPr>
          <p:nvPr/>
        </p:nvPicPr>
        <p:blipFill rotWithShape="1">
          <a:blip r:embed="rId2"/>
          <a:srcRect l="47786" r="48893"/>
          <a:stretch/>
        </p:blipFill>
        <p:spPr>
          <a:xfrm>
            <a:off x="5442" y="0"/>
            <a:ext cx="404949" cy="6858000"/>
          </a:xfrm>
          <a:prstGeom prst="rect">
            <a:avLst/>
          </a:prstGeom>
        </p:spPr>
      </p:pic>
      <p:pic>
        <p:nvPicPr>
          <p:cNvPr id="9" name="Picture 8">
            <a:extLst>
              <a:ext uri="{FF2B5EF4-FFF2-40B4-BE49-F238E27FC236}">
                <a16:creationId xmlns:a16="http://schemas.microsoft.com/office/drawing/2014/main" id="{5BB10821-2BBC-49C4-A6FE-4410244D8611}"/>
              </a:ext>
            </a:extLst>
          </p:cNvPr>
          <p:cNvPicPr>
            <a:picLocks noChangeAspect="1"/>
          </p:cNvPicPr>
          <p:nvPr/>
        </p:nvPicPr>
        <p:blipFill>
          <a:blip r:embed="rId3"/>
          <a:stretch>
            <a:fillRect/>
          </a:stretch>
        </p:blipFill>
        <p:spPr>
          <a:xfrm>
            <a:off x="11353799" y="6102302"/>
            <a:ext cx="630283" cy="566921"/>
          </a:xfrm>
          <a:prstGeom prst="rect">
            <a:avLst/>
          </a:prstGeom>
        </p:spPr>
      </p:pic>
      <p:pic>
        <p:nvPicPr>
          <p:cNvPr id="10" name="Picture 9">
            <a:extLst>
              <a:ext uri="{FF2B5EF4-FFF2-40B4-BE49-F238E27FC236}">
                <a16:creationId xmlns:a16="http://schemas.microsoft.com/office/drawing/2014/main" id="{2BFD6FCD-EA62-4B10-9D25-5894BC519298}"/>
              </a:ext>
            </a:extLst>
          </p:cNvPr>
          <p:cNvPicPr>
            <a:picLocks noChangeAspect="1"/>
          </p:cNvPicPr>
          <p:nvPr userDrawn="1"/>
        </p:nvPicPr>
        <p:blipFill rotWithShape="1">
          <a:blip r:embed="rId2"/>
          <a:srcRect l="47786" r="48893"/>
          <a:stretch/>
        </p:blipFill>
        <p:spPr>
          <a:xfrm>
            <a:off x="5442" y="0"/>
            <a:ext cx="404949" cy="6858000"/>
          </a:xfrm>
          <a:prstGeom prst="rect">
            <a:avLst/>
          </a:prstGeom>
        </p:spPr>
      </p:pic>
      <p:pic>
        <p:nvPicPr>
          <p:cNvPr id="11" name="Picture 10">
            <a:extLst>
              <a:ext uri="{FF2B5EF4-FFF2-40B4-BE49-F238E27FC236}">
                <a16:creationId xmlns:a16="http://schemas.microsoft.com/office/drawing/2014/main" id="{195FF7BB-D10D-424A-9DA7-AFFAC713DF88}"/>
              </a:ext>
            </a:extLst>
          </p:cNvPr>
          <p:cNvPicPr>
            <a:picLocks noChangeAspect="1"/>
          </p:cNvPicPr>
          <p:nvPr userDrawn="1"/>
        </p:nvPicPr>
        <p:blipFill>
          <a:blip r:embed="rId3"/>
          <a:stretch>
            <a:fillRect/>
          </a:stretch>
        </p:blipFill>
        <p:spPr>
          <a:xfrm>
            <a:off x="11353799" y="6102302"/>
            <a:ext cx="630283" cy="566921"/>
          </a:xfrm>
          <a:prstGeom prst="rect">
            <a:avLst/>
          </a:prstGeom>
        </p:spPr>
      </p:pic>
    </p:spTree>
    <p:extLst>
      <p:ext uri="{BB962C8B-B14F-4D97-AF65-F5344CB8AC3E}">
        <p14:creationId xmlns:p14="http://schemas.microsoft.com/office/powerpoint/2010/main" val="176318690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x Text Only - Light">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3x Text Only</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3" y="2909687"/>
            <a:ext cx="2904459" cy="0"/>
          </a:xfrm>
          <a:prstGeom prst="line">
            <a:avLst/>
          </a:prstGeom>
          <a:noFill/>
          <a:ln w="57150" cap="flat" cmpd="sng" algn="ctr">
            <a:solidFill>
              <a:schemeClr val="accent3"/>
            </a:solidFill>
            <a:prstDash val="solid"/>
            <a:miter lim="800000"/>
          </a:ln>
          <a:effectLst/>
        </p:spPr>
      </p:cxnSp>
      <p:sp>
        <p:nvSpPr>
          <p:cNvPr id="23" name="Text Placeholder 11">
            <a:extLst>
              <a:ext uri="{FF2B5EF4-FFF2-40B4-BE49-F238E27FC236}">
                <a16:creationId xmlns:a16="http://schemas.microsoft.com/office/drawing/2014/main" id="{FDB27009-A329-4706-90B7-A45430DFB088}"/>
              </a:ext>
            </a:extLst>
          </p:cNvPr>
          <p:cNvSpPr>
            <a:spLocks noGrp="1"/>
          </p:cNvSpPr>
          <p:nvPr>
            <p:ph type="body" sz="quarter" idx="17" hasCustomPrompt="1"/>
          </p:nvPr>
        </p:nvSpPr>
        <p:spPr>
          <a:xfrm>
            <a:off x="8106506"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4" name="Text Placeholder 11">
            <a:extLst>
              <a:ext uri="{FF2B5EF4-FFF2-40B4-BE49-F238E27FC236}">
                <a16:creationId xmlns:a16="http://schemas.microsoft.com/office/drawing/2014/main" id="{B53E0B7E-817C-4838-819B-9E10B384EFDA}"/>
              </a:ext>
            </a:extLst>
          </p:cNvPr>
          <p:cNvSpPr>
            <a:spLocks noGrp="1"/>
          </p:cNvSpPr>
          <p:nvPr>
            <p:ph type="body" sz="quarter" idx="18" hasCustomPrompt="1"/>
          </p:nvPr>
        </p:nvSpPr>
        <p:spPr>
          <a:xfrm>
            <a:off x="8106506"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25" name="Straight Connector 24">
            <a:extLst>
              <a:ext uri="{FF2B5EF4-FFF2-40B4-BE49-F238E27FC236}">
                <a16:creationId xmlns:a16="http://schemas.microsoft.com/office/drawing/2014/main" id="{BFD50963-41D9-48CD-9582-29DA473921C6}"/>
              </a:ext>
            </a:extLst>
          </p:cNvPr>
          <p:cNvCxnSpPr>
            <a:cxnSpLocks/>
          </p:cNvCxnSpPr>
          <p:nvPr userDrawn="1"/>
        </p:nvCxnSpPr>
        <p:spPr bwMode="white">
          <a:xfrm flipH="1">
            <a:off x="8106508" y="2909687"/>
            <a:ext cx="2904459" cy="0"/>
          </a:xfrm>
          <a:prstGeom prst="line">
            <a:avLst/>
          </a:prstGeom>
          <a:noFill/>
          <a:ln w="57150" cap="flat" cmpd="sng" algn="ctr">
            <a:solidFill>
              <a:schemeClr val="accent3"/>
            </a:solidFill>
            <a:prstDash val="solid"/>
            <a:miter lim="800000"/>
          </a:ln>
          <a:effectLst/>
        </p:spPr>
      </p:cxnSp>
      <p:sp>
        <p:nvSpPr>
          <p:cNvPr id="26" name="Text Placeholder 11">
            <a:extLst>
              <a:ext uri="{FF2B5EF4-FFF2-40B4-BE49-F238E27FC236}">
                <a16:creationId xmlns:a16="http://schemas.microsoft.com/office/drawing/2014/main" id="{26F1D3B6-A32E-4EEE-AF72-A555A01581C3}"/>
              </a:ext>
            </a:extLst>
          </p:cNvPr>
          <p:cNvSpPr>
            <a:spLocks noGrp="1"/>
          </p:cNvSpPr>
          <p:nvPr>
            <p:ph type="body" sz="quarter" idx="19" hasCustomPrompt="1"/>
          </p:nvPr>
        </p:nvSpPr>
        <p:spPr>
          <a:xfrm>
            <a:off x="4643768"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7" name="Text Placeholder 11">
            <a:extLst>
              <a:ext uri="{FF2B5EF4-FFF2-40B4-BE49-F238E27FC236}">
                <a16:creationId xmlns:a16="http://schemas.microsoft.com/office/drawing/2014/main" id="{A56632E8-87A3-4DC2-A901-5AD8C4F37B82}"/>
              </a:ext>
            </a:extLst>
          </p:cNvPr>
          <p:cNvSpPr>
            <a:spLocks noGrp="1"/>
          </p:cNvSpPr>
          <p:nvPr>
            <p:ph type="body" sz="quarter" idx="20" hasCustomPrompt="1"/>
          </p:nvPr>
        </p:nvSpPr>
        <p:spPr>
          <a:xfrm>
            <a:off x="4643768"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0" name="Straight Connector 29">
            <a:extLst>
              <a:ext uri="{FF2B5EF4-FFF2-40B4-BE49-F238E27FC236}">
                <a16:creationId xmlns:a16="http://schemas.microsoft.com/office/drawing/2014/main" id="{23D4B9B3-A9C3-4D85-A5D9-415440C3820A}"/>
              </a:ext>
            </a:extLst>
          </p:cNvPr>
          <p:cNvCxnSpPr>
            <a:cxnSpLocks/>
          </p:cNvCxnSpPr>
          <p:nvPr userDrawn="1"/>
        </p:nvCxnSpPr>
        <p:spPr bwMode="white">
          <a:xfrm flipH="1">
            <a:off x="4643770" y="2909687"/>
            <a:ext cx="2904459" cy="0"/>
          </a:xfrm>
          <a:prstGeom prst="line">
            <a:avLst/>
          </a:prstGeom>
          <a:noFill/>
          <a:ln w="57150" cap="flat" cmpd="sng" algn="ctr">
            <a:solidFill>
              <a:schemeClr val="accent3"/>
            </a:solidFill>
            <a:prstDash val="solid"/>
            <a:miter lim="800000"/>
          </a:ln>
          <a:effectLst/>
        </p:spPr>
      </p:cxnSp>
      <p:grpSp>
        <p:nvGrpSpPr>
          <p:cNvPr id="19" name="Group 18">
            <a:extLst>
              <a:ext uri="{FF2B5EF4-FFF2-40B4-BE49-F238E27FC236}">
                <a16:creationId xmlns:a16="http://schemas.microsoft.com/office/drawing/2014/main" id="{8505C4D4-B264-4A5E-A6E9-E78A2BDD6105}"/>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0BB2A4A7-92EC-49AD-A22F-8981638AD70E}"/>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C4C5E882-CA31-43D0-8D1E-56EFF4D83620}"/>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31" name="Graphic 30">
              <a:extLst>
                <a:ext uri="{FF2B5EF4-FFF2-40B4-BE49-F238E27FC236}">
                  <a16:creationId xmlns:a16="http://schemas.microsoft.com/office/drawing/2014/main" id="{7AE48927-3EDE-4143-AD9F-EC1CC7E020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32" name="Picture 31">
              <a:extLst>
                <a:ext uri="{FF2B5EF4-FFF2-40B4-BE49-F238E27FC236}">
                  <a16:creationId xmlns:a16="http://schemas.microsoft.com/office/drawing/2014/main" id="{472440EB-496F-413C-B966-47647752B266}"/>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33" name="Straight Connector 32">
              <a:extLst>
                <a:ext uri="{FF2B5EF4-FFF2-40B4-BE49-F238E27FC236}">
                  <a16:creationId xmlns:a16="http://schemas.microsoft.com/office/drawing/2014/main" id="{8A50FA99-448F-489F-A537-B3FC7FCE3185}"/>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0304176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x Text Only - White">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4x Text Only</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056293"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2" y="2909687"/>
            <a:ext cx="2056293" cy="0"/>
          </a:xfrm>
          <a:prstGeom prst="line">
            <a:avLst/>
          </a:prstGeom>
          <a:noFill/>
          <a:ln w="5715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2909687"/>
            <a:ext cx="2056293" cy="0"/>
          </a:xfrm>
          <a:prstGeom prst="line">
            <a:avLst/>
          </a:prstGeom>
          <a:noFill/>
          <a:ln w="5715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2909687"/>
            <a:ext cx="2056293" cy="0"/>
          </a:xfrm>
          <a:prstGeom prst="line">
            <a:avLst/>
          </a:prstGeom>
          <a:noFill/>
          <a:ln w="5715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2909687"/>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54516"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327999"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20" name="Group 19">
            <a:extLst>
              <a:ext uri="{FF2B5EF4-FFF2-40B4-BE49-F238E27FC236}">
                <a16:creationId xmlns:a16="http://schemas.microsoft.com/office/drawing/2014/main" id="{90A587AB-8574-4163-9078-C1A0E34A2917}"/>
              </a:ext>
            </a:extLst>
          </p:cNvPr>
          <p:cNvGrpSpPr/>
          <p:nvPr userDrawn="1"/>
        </p:nvGrpSpPr>
        <p:grpSpPr>
          <a:xfrm>
            <a:off x="0" y="6230056"/>
            <a:ext cx="12192000" cy="627943"/>
            <a:chOff x="0" y="6230056"/>
            <a:chExt cx="12192000" cy="627943"/>
          </a:xfrm>
        </p:grpSpPr>
        <p:sp>
          <p:nvSpPr>
            <p:cNvPr id="22" name="Rectangle 21">
              <a:extLst>
                <a:ext uri="{FF2B5EF4-FFF2-40B4-BE49-F238E27FC236}">
                  <a16:creationId xmlns:a16="http://schemas.microsoft.com/office/drawing/2014/main" id="{D3CB7676-E718-4B95-B44A-C78A06EF6AEC}"/>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extBox 22">
              <a:extLst>
                <a:ext uri="{FF2B5EF4-FFF2-40B4-BE49-F238E27FC236}">
                  <a16:creationId xmlns:a16="http://schemas.microsoft.com/office/drawing/2014/main" id="{8BE3CD4B-4EFE-407F-A092-457D20788EF1}"/>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4" name="Graphic 23">
              <a:extLst>
                <a:ext uri="{FF2B5EF4-FFF2-40B4-BE49-F238E27FC236}">
                  <a16:creationId xmlns:a16="http://schemas.microsoft.com/office/drawing/2014/main" id="{A752DB54-C5EF-4603-8864-69ECC3A7D0D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25" name="Picture 24">
              <a:extLst>
                <a:ext uri="{FF2B5EF4-FFF2-40B4-BE49-F238E27FC236}">
                  <a16:creationId xmlns:a16="http://schemas.microsoft.com/office/drawing/2014/main" id="{DD0CAEA9-D9B6-41B1-AEEC-6410C28A43B7}"/>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26" name="Straight Connector 25">
              <a:extLst>
                <a:ext uri="{FF2B5EF4-FFF2-40B4-BE49-F238E27FC236}">
                  <a16:creationId xmlns:a16="http://schemas.microsoft.com/office/drawing/2014/main" id="{C1ED4E49-CA54-4160-9696-262761164301}"/>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41684615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x Topics / Details  with Image - Dark">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1928AF-E336-4AA0-8351-4D5AFD9B249C}"/>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6"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2x Topics / Details</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2498016" y="1371192"/>
            <a:ext cx="3093927"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6"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6"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44" name="Straight Connector 43">
            <a:extLst>
              <a:ext uri="{FF2B5EF4-FFF2-40B4-BE49-F238E27FC236}">
                <a16:creationId xmlns:a16="http://schemas.microsoft.com/office/drawing/2014/main" id="{65E4723D-B372-4AFC-BA54-B12A5D2D7E4A}"/>
              </a:ext>
            </a:extLst>
          </p:cNvPr>
          <p:cNvCxnSpPr>
            <a:cxnSpLocks/>
          </p:cNvCxnSpPr>
          <p:nvPr userDrawn="1"/>
        </p:nvCxnSpPr>
        <p:spPr bwMode="white">
          <a:xfrm flipH="1">
            <a:off x="6368976" y="1371192"/>
            <a:ext cx="3093927" cy="0"/>
          </a:xfrm>
          <a:prstGeom prst="line">
            <a:avLst/>
          </a:prstGeom>
          <a:noFill/>
          <a:ln w="12700" cap="flat" cmpd="sng" algn="ctr">
            <a:solidFill>
              <a:schemeClr val="accent3"/>
            </a:solidFill>
            <a:prstDash val="solid"/>
            <a:miter lim="800000"/>
          </a:ln>
          <a:effectLst/>
        </p:spPr>
      </p:cxn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6"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p:cNvSpPr>
          <p:nvPr>
            <p:ph type="pic" sz="quarter" idx="38" hasCustomPrompt="1"/>
          </p:nvPr>
        </p:nvSpPr>
        <p:spPr>
          <a:xfrm>
            <a:off x="6368976"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9"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grpSp>
        <p:nvGrpSpPr>
          <p:cNvPr id="20" name="Group 19">
            <a:extLst>
              <a:ext uri="{FF2B5EF4-FFF2-40B4-BE49-F238E27FC236}">
                <a16:creationId xmlns:a16="http://schemas.microsoft.com/office/drawing/2014/main" id="{804EA984-48CC-467B-B1B2-D16B42EE66C9}"/>
              </a:ext>
            </a:extLst>
          </p:cNvPr>
          <p:cNvGrpSpPr/>
          <p:nvPr userDrawn="1"/>
        </p:nvGrpSpPr>
        <p:grpSpPr>
          <a:xfrm>
            <a:off x="0" y="6230056"/>
            <a:ext cx="12192000" cy="627943"/>
            <a:chOff x="0" y="6230056"/>
            <a:chExt cx="12192000" cy="627943"/>
          </a:xfrm>
        </p:grpSpPr>
        <p:sp>
          <p:nvSpPr>
            <p:cNvPr id="22" name="Rectangle 21">
              <a:extLst>
                <a:ext uri="{FF2B5EF4-FFF2-40B4-BE49-F238E27FC236}">
                  <a16:creationId xmlns:a16="http://schemas.microsoft.com/office/drawing/2014/main" id="{F25BD6B3-F92B-4B10-A97F-E75437A605B9}"/>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extBox 22">
              <a:extLst>
                <a:ext uri="{FF2B5EF4-FFF2-40B4-BE49-F238E27FC236}">
                  <a16:creationId xmlns:a16="http://schemas.microsoft.com/office/drawing/2014/main" id="{E6B2CD27-CB4B-45DC-9E1E-4D29125750BA}"/>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4" name="Graphic 23">
              <a:extLst>
                <a:ext uri="{FF2B5EF4-FFF2-40B4-BE49-F238E27FC236}">
                  <a16:creationId xmlns:a16="http://schemas.microsoft.com/office/drawing/2014/main" id="{6CE0EF4D-7DE9-43B9-B58F-F9D936169DA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6" name="Picture 25">
              <a:extLst>
                <a:ext uri="{FF2B5EF4-FFF2-40B4-BE49-F238E27FC236}">
                  <a16:creationId xmlns:a16="http://schemas.microsoft.com/office/drawing/2014/main" id="{D6203B9C-BE8B-4C94-8EBC-9C8E76DE33A3}"/>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7" name="Straight Connector 26">
              <a:extLst>
                <a:ext uri="{FF2B5EF4-FFF2-40B4-BE49-F238E27FC236}">
                  <a16:creationId xmlns:a16="http://schemas.microsoft.com/office/drawing/2014/main" id="{527475B8-7C6D-4B0A-BD21-85E3A825C76B}"/>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30338632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x Topics / Details with Image - Dark">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3D8175F-C01E-45B7-B070-D9C246512808}"/>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595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3x Topics / Details</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595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715950" y="1599381"/>
            <a:ext cx="2534209"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5950"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206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67" name="Straight Connector 66">
            <a:extLst>
              <a:ext uri="{FF2B5EF4-FFF2-40B4-BE49-F238E27FC236}">
                <a16:creationId xmlns:a16="http://schemas.microsoft.com/office/drawing/2014/main" id="{862F4859-2777-4D68-BAC1-E6523DDE20B5}"/>
              </a:ext>
            </a:extLst>
          </p:cNvPr>
          <p:cNvCxnSpPr>
            <a:cxnSpLocks/>
          </p:cNvCxnSpPr>
          <p:nvPr userDrawn="1"/>
        </p:nvCxnSpPr>
        <p:spPr bwMode="white">
          <a:xfrm flipH="1">
            <a:off x="4882060" y="1599381"/>
            <a:ext cx="2534209" cy="0"/>
          </a:xfrm>
          <a:prstGeom prst="line">
            <a:avLst/>
          </a:prstGeom>
          <a:noFill/>
          <a:ln w="12700" cap="flat" cmpd="sng" algn="ctr">
            <a:solidFill>
              <a:schemeClr val="accent3"/>
            </a:solidFill>
            <a:prstDash val="solid"/>
            <a:miter lim="800000"/>
          </a:ln>
          <a:effectLst/>
        </p:spPr>
      </p:cxn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2060"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817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72" name="Straight Connector 71">
            <a:extLst>
              <a:ext uri="{FF2B5EF4-FFF2-40B4-BE49-F238E27FC236}">
                <a16:creationId xmlns:a16="http://schemas.microsoft.com/office/drawing/2014/main" id="{E36424CB-DB37-4215-94BE-3CEA2FDC43CD}"/>
              </a:ext>
            </a:extLst>
          </p:cNvPr>
          <p:cNvCxnSpPr>
            <a:cxnSpLocks/>
          </p:cNvCxnSpPr>
          <p:nvPr userDrawn="1"/>
        </p:nvCxnSpPr>
        <p:spPr bwMode="white">
          <a:xfrm flipH="1">
            <a:off x="8048170" y="1599381"/>
            <a:ext cx="2534209" cy="0"/>
          </a:xfrm>
          <a:prstGeom prst="line">
            <a:avLst/>
          </a:prstGeom>
          <a:noFill/>
          <a:ln w="12700" cap="flat" cmpd="sng" algn="ctr">
            <a:solidFill>
              <a:schemeClr val="accent3"/>
            </a:solidFill>
            <a:prstDash val="solid"/>
            <a:miter lim="800000"/>
          </a:ln>
          <a:effectLst/>
        </p:spPr>
      </p:cxn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8170"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206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817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26" name="Group 25">
            <a:extLst>
              <a:ext uri="{FF2B5EF4-FFF2-40B4-BE49-F238E27FC236}">
                <a16:creationId xmlns:a16="http://schemas.microsoft.com/office/drawing/2014/main" id="{1149EA6F-86D5-4D50-8BDC-167A08522F06}"/>
              </a:ext>
            </a:extLst>
          </p:cNvPr>
          <p:cNvGrpSpPr/>
          <p:nvPr userDrawn="1"/>
        </p:nvGrpSpPr>
        <p:grpSpPr>
          <a:xfrm>
            <a:off x="0" y="6230056"/>
            <a:ext cx="12192000" cy="627943"/>
            <a:chOff x="0" y="6230056"/>
            <a:chExt cx="12192000" cy="627943"/>
          </a:xfrm>
        </p:grpSpPr>
        <p:sp>
          <p:nvSpPr>
            <p:cNvPr id="27" name="Rectangle 26">
              <a:extLst>
                <a:ext uri="{FF2B5EF4-FFF2-40B4-BE49-F238E27FC236}">
                  <a16:creationId xmlns:a16="http://schemas.microsoft.com/office/drawing/2014/main" id="{4CACCC2F-0389-48E8-807D-30D616784FF3}"/>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TextBox 29">
              <a:extLst>
                <a:ext uri="{FF2B5EF4-FFF2-40B4-BE49-F238E27FC236}">
                  <a16:creationId xmlns:a16="http://schemas.microsoft.com/office/drawing/2014/main" id="{2F515386-6804-4412-A211-A234EB4A0368}"/>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31" name="Graphic 30">
              <a:extLst>
                <a:ext uri="{FF2B5EF4-FFF2-40B4-BE49-F238E27FC236}">
                  <a16:creationId xmlns:a16="http://schemas.microsoft.com/office/drawing/2014/main" id="{2B9B7C8F-5BA7-46F7-88B9-0C5802B3B0D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32" name="Picture 31">
              <a:extLst>
                <a:ext uri="{FF2B5EF4-FFF2-40B4-BE49-F238E27FC236}">
                  <a16:creationId xmlns:a16="http://schemas.microsoft.com/office/drawing/2014/main" id="{EC355B4D-7E87-4551-83F8-5E0D1478B5F1}"/>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33" name="Straight Connector 32">
              <a:extLst>
                <a:ext uri="{FF2B5EF4-FFF2-40B4-BE49-F238E27FC236}">
                  <a16:creationId xmlns:a16="http://schemas.microsoft.com/office/drawing/2014/main" id="{7E5B8EA2-8314-41E1-BB2C-6BD656944BDE}"/>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3409004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x Topics / Details with Image - Dark">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3781919-D57F-41CE-A0D8-334BB3C2854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4x Topics / Details</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181031" y="1726921"/>
            <a:ext cx="2056293"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1" y="3572615"/>
            <a:ext cx="2056293" cy="0"/>
          </a:xfrm>
          <a:prstGeom prst="line">
            <a:avLst/>
          </a:prstGeom>
          <a:noFill/>
          <a:ln w="57150" cap="flat" cmpd="sng" algn="ctr">
            <a:solidFill>
              <a:schemeClr val="accent3"/>
            </a:solidFill>
            <a:prstDash val="solid"/>
            <a:miter lim="800000"/>
          </a:ln>
          <a:effectLst/>
        </p:spPr>
      </p:cxnSp>
      <p:cxnSp>
        <p:nvCxnSpPr>
          <p:cNvPr id="30" name="Straight Connector 29">
            <a:extLst>
              <a:ext uri="{FF2B5EF4-FFF2-40B4-BE49-F238E27FC236}">
                <a16:creationId xmlns:a16="http://schemas.microsoft.com/office/drawing/2014/main" id="{66FB2E65-1294-4C65-B1D0-FE121B9F434C}"/>
              </a:ext>
            </a:extLst>
          </p:cNvPr>
          <p:cNvCxnSpPr>
            <a:cxnSpLocks/>
          </p:cNvCxnSpPr>
          <p:nvPr userDrawn="1"/>
        </p:nvCxnSpPr>
        <p:spPr bwMode="white">
          <a:xfrm flipH="1">
            <a:off x="3739549" y="1737312"/>
            <a:ext cx="2056293" cy="0"/>
          </a:xfrm>
          <a:prstGeom prst="line">
            <a:avLst/>
          </a:prstGeom>
          <a:noFill/>
          <a:ln w="1270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3583006"/>
            <a:ext cx="2056293" cy="0"/>
          </a:xfrm>
          <a:prstGeom prst="line">
            <a:avLst/>
          </a:prstGeom>
          <a:noFill/>
          <a:ln w="57150" cap="flat" cmpd="sng" algn="ctr">
            <a:solidFill>
              <a:schemeClr val="accent3"/>
            </a:solidFill>
            <a:prstDash val="solid"/>
            <a:miter lim="800000"/>
          </a:ln>
          <a:effectLst/>
        </p:spPr>
      </p:cxnSp>
      <p:cxnSp>
        <p:nvCxnSpPr>
          <p:cNvPr id="34" name="Straight Connector 33">
            <a:extLst>
              <a:ext uri="{FF2B5EF4-FFF2-40B4-BE49-F238E27FC236}">
                <a16:creationId xmlns:a16="http://schemas.microsoft.com/office/drawing/2014/main" id="{FD12718C-7A5C-479D-9218-16725912475E}"/>
              </a:ext>
            </a:extLst>
          </p:cNvPr>
          <p:cNvCxnSpPr>
            <a:cxnSpLocks/>
          </p:cNvCxnSpPr>
          <p:nvPr userDrawn="1"/>
        </p:nvCxnSpPr>
        <p:spPr bwMode="white">
          <a:xfrm flipH="1">
            <a:off x="6298066" y="1737312"/>
            <a:ext cx="2056293" cy="0"/>
          </a:xfrm>
          <a:prstGeom prst="line">
            <a:avLst/>
          </a:prstGeom>
          <a:noFill/>
          <a:ln w="1270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3583006"/>
            <a:ext cx="2056293" cy="0"/>
          </a:xfrm>
          <a:prstGeom prst="line">
            <a:avLst/>
          </a:prstGeom>
          <a:noFill/>
          <a:ln w="57150" cap="flat" cmpd="sng" algn="ctr">
            <a:solidFill>
              <a:schemeClr val="accent3"/>
            </a:solidFill>
            <a:prstDash val="solid"/>
            <a:miter lim="800000"/>
          </a:ln>
          <a:effectLst/>
        </p:spPr>
      </p:cxnSp>
      <p:cxnSp>
        <p:nvCxnSpPr>
          <p:cNvPr id="39" name="Straight Connector 38">
            <a:extLst>
              <a:ext uri="{FF2B5EF4-FFF2-40B4-BE49-F238E27FC236}">
                <a16:creationId xmlns:a16="http://schemas.microsoft.com/office/drawing/2014/main" id="{72219F84-28D2-4FEB-8568-AD02BB20ABD3}"/>
              </a:ext>
            </a:extLst>
          </p:cNvPr>
          <p:cNvCxnSpPr>
            <a:cxnSpLocks/>
          </p:cNvCxnSpPr>
          <p:nvPr userDrawn="1"/>
        </p:nvCxnSpPr>
        <p:spPr bwMode="white">
          <a:xfrm flipH="1">
            <a:off x="8856584" y="1746334"/>
            <a:ext cx="2056293" cy="0"/>
          </a:xfrm>
          <a:prstGeom prst="line">
            <a:avLst/>
          </a:prstGeom>
          <a:noFill/>
          <a:ln w="1270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6"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8856584"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181031"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3739549"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298066"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6"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33" name="Group 32">
            <a:extLst>
              <a:ext uri="{FF2B5EF4-FFF2-40B4-BE49-F238E27FC236}">
                <a16:creationId xmlns:a16="http://schemas.microsoft.com/office/drawing/2014/main" id="{A845631E-7259-4EC9-B8C6-17A55971B026}"/>
              </a:ext>
            </a:extLst>
          </p:cNvPr>
          <p:cNvGrpSpPr/>
          <p:nvPr userDrawn="1"/>
        </p:nvGrpSpPr>
        <p:grpSpPr>
          <a:xfrm>
            <a:off x="0" y="6230056"/>
            <a:ext cx="12192000" cy="627943"/>
            <a:chOff x="0" y="6230056"/>
            <a:chExt cx="12192000" cy="627943"/>
          </a:xfrm>
        </p:grpSpPr>
        <p:sp>
          <p:nvSpPr>
            <p:cNvPr id="36" name="Rectangle 35">
              <a:extLst>
                <a:ext uri="{FF2B5EF4-FFF2-40B4-BE49-F238E27FC236}">
                  <a16:creationId xmlns:a16="http://schemas.microsoft.com/office/drawing/2014/main" id="{BD3B14D8-9DDF-48F0-A1BE-9D80B28FA952}"/>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TextBox 36">
              <a:extLst>
                <a:ext uri="{FF2B5EF4-FFF2-40B4-BE49-F238E27FC236}">
                  <a16:creationId xmlns:a16="http://schemas.microsoft.com/office/drawing/2014/main" id="{751A6861-CC31-4B99-8144-19E727037659}"/>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38" name="Graphic 37">
              <a:extLst>
                <a:ext uri="{FF2B5EF4-FFF2-40B4-BE49-F238E27FC236}">
                  <a16:creationId xmlns:a16="http://schemas.microsoft.com/office/drawing/2014/main" id="{07373430-F3FB-4967-9A8D-CD2C9BE41D3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41" name="Picture 40">
              <a:extLst>
                <a:ext uri="{FF2B5EF4-FFF2-40B4-BE49-F238E27FC236}">
                  <a16:creationId xmlns:a16="http://schemas.microsoft.com/office/drawing/2014/main" id="{52D31B50-E8DE-4DBB-BBBC-15E1B6E9771C}"/>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42" name="Straight Connector 41">
              <a:extLst>
                <a:ext uri="{FF2B5EF4-FFF2-40B4-BE49-F238E27FC236}">
                  <a16:creationId xmlns:a16="http://schemas.microsoft.com/office/drawing/2014/main" id="{8365AB09-C100-46D9-8A0C-5A9671DCC733}"/>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27927678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x Topics / Details  with Image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6"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2x Topics / Details</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2498016" y="1371192"/>
            <a:ext cx="3093927"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6"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6"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44" name="Straight Connector 43">
            <a:extLst>
              <a:ext uri="{FF2B5EF4-FFF2-40B4-BE49-F238E27FC236}">
                <a16:creationId xmlns:a16="http://schemas.microsoft.com/office/drawing/2014/main" id="{65E4723D-B372-4AFC-BA54-B12A5D2D7E4A}"/>
              </a:ext>
            </a:extLst>
          </p:cNvPr>
          <p:cNvCxnSpPr>
            <a:cxnSpLocks/>
          </p:cNvCxnSpPr>
          <p:nvPr userDrawn="1"/>
        </p:nvCxnSpPr>
        <p:spPr bwMode="white">
          <a:xfrm flipH="1">
            <a:off x="6368976" y="1371192"/>
            <a:ext cx="3093927" cy="0"/>
          </a:xfrm>
          <a:prstGeom prst="line">
            <a:avLst/>
          </a:prstGeom>
          <a:noFill/>
          <a:ln w="12700" cap="flat" cmpd="sng" algn="ctr">
            <a:solidFill>
              <a:schemeClr val="accent3"/>
            </a:solidFill>
            <a:prstDash val="solid"/>
            <a:miter lim="800000"/>
          </a:ln>
          <a:effectLst/>
        </p:spPr>
      </p:cxn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6"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p:cNvSpPr>
          <p:nvPr>
            <p:ph type="pic" sz="quarter" idx="38" hasCustomPrompt="1"/>
          </p:nvPr>
        </p:nvSpPr>
        <p:spPr>
          <a:xfrm>
            <a:off x="6368976"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9"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grpSp>
        <p:nvGrpSpPr>
          <p:cNvPr id="19" name="Group 18">
            <a:extLst>
              <a:ext uri="{FF2B5EF4-FFF2-40B4-BE49-F238E27FC236}">
                <a16:creationId xmlns:a16="http://schemas.microsoft.com/office/drawing/2014/main" id="{CCE4F207-4CAC-4F71-8C55-D6FBAB2A20F9}"/>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26C07ED7-C572-4D0F-A754-92FEECA2F500}"/>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5B73BC1C-1922-4F8D-9583-9C7349E70CAE}"/>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E9F60FAD-6BAB-482C-A162-75BF6C4910B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1DAA6848-EE05-4361-8C4A-02BFC59B4E15}"/>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6" name="Straight Connector 25">
              <a:extLst>
                <a:ext uri="{FF2B5EF4-FFF2-40B4-BE49-F238E27FC236}">
                  <a16:creationId xmlns:a16="http://schemas.microsoft.com/office/drawing/2014/main" id="{B8A99AE4-2833-43F5-A03F-B61F27E41C9B}"/>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6243780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x Topics / Details with Image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595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3x Topics / Details</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595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715950" y="1599381"/>
            <a:ext cx="2534209"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5950"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206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67" name="Straight Connector 66">
            <a:extLst>
              <a:ext uri="{FF2B5EF4-FFF2-40B4-BE49-F238E27FC236}">
                <a16:creationId xmlns:a16="http://schemas.microsoft.com/office/drawing/2014/main" id="{862F4859-2777-4D68-BAC1-E6523DDE20B5}"/>
              </a:ext>
            </a:extLst>
          </p:cNvPr>
          <p:cNvCxnSpPr>
            <a:cxnSpLocks/>
          </p:cNvCxnSpPr>
          <p:nvPr userDrawn="1"/>
        </p:nvCxnSpPr>
        <p:spPr bwMode="white">
          <a:xfrm flipH="1">
            <a:off x="4882060" y="1599381"/>
            <a:ext cx="2534209" cy="0"/>
          </a:xfrm>
          <a:prstGeom prst="line">
            <a:avLst/>
          </a:prstGeom>
          <a:noFill/>
          <a:ln w="12700" cap="flat" cmpd="sng" algn="ctr">
            <a:solidFill>
              <a:schemeClr val="accent3"/>
            </a:solidFill>
            <a:prstDash val="solid"/>
            <a:miter lim="800000"/>
          </a:ln>
          <a:effectLst/>
        </p:spPr>
      </p:cxn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2060"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817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72" name="Straight Connector 71">
            <a:extLst>
              <a:ext uri="{FF2B5EF4-FFF2-40B4-BE49-F238E27FC236}">
                <a16:creationId xmlns:a16="http://schemas.microsoft.com/office/drawing/2014/main" id="{E36424CB-DB37-4215-94BE-3CEA2FDC43CD}"/>
              </a:ext>
            </a:extLst>
          </p:cNvPr>
          <p:cNvCxnSpPr>
            <a:cxnSpLocks/>
          </p:cNvCxnSpPr>
          <p:nvPr userDrawn="1"/>
        </p:nvCxnSpPr>
        <p:spPr bwMode="white">
          <a:xfrm flipH="1">
            <a:off x="8048170" y="1599381"/>
            <a:ext cx="2534209" cy="0"/>
          </a:xfrm>
          <a:prstGeom prst="line">
            <a:avLst/>
          </a:prstGeom>
          <a:noFill/>
          <a:ln w="12700" cap="flat" cmpd="sng" algn="ctr">
            <a:solidFill>
              <a:schemeClr val="accent3"/>
            </a:solidFill>
            <a:prstDash val="solid"/>
            <a:miter lim="800000"/>
          </a:ln>
          <a:effectLst/>
        </p:spPr>
      </p:cxn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8170"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206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817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24" name="Group 23">
            <a:extLst>
              <a:ext uri="{FF2B5EF4-FFF2-40B4-BE49-F238E27FC236}">
                <a16:creationId xmlns:a16="http://schemas.microsoft.com/office/drawing/2014/main" id="{BD5F3372-710F-4BD9-8022-6985CEB622FA}"/>
              </a:ext>
            </a:extLst>
          </p:cNvPr>
          <p:cNvGrpSpPr/>
          <p:nvPr userDrawn="1"/>
        </p:nvGrpSpPr>
        <p:grpSpPr>
          <a:xfrm>
            <a:off x="0" y="6230056"/>
            <a:ext cx="12192000" cy="627943"/>
            <a:chOff x="0" y="6230056"/>
            <a:chExt cx="12192000" cy="627943"/>
          </a:xfrm>
        </p:grpSpPr>
        <p:sp>
          <p:nvSpPr>
            <p:cNvPr id="26" name="Rectangle 25">
              <a:extLst>
                <a:ext uri="{FF2B5EF4-FFF2-40B4-BE49-F238E27FC236}">
                  <a16:creationId xmlns:a16="http://schemas.microsoft.com/office/drawing/2014/main" id="{C6A981E8-5404-482C-9713-E22B0DD3141D}"/>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7" name="TextBox 26">
              <a:extLst>
                <a:ext uri="{FF2B5EF4-FFF2-40B4-BE49-F238E27FC236}">
                  <a16:creationId xmlns:a16="http://schemas.microsoft.com/office/drawing/2014/main" id="{80377170-6255-4508-BD8C-519AF9FE45BA}"/>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30" name="Graphic 29">
              <a:extLst>
                <a:ext uri="{FF2B5EF4-FFF2-40B4-BE49-F238E27FC236}">
                  <a16:creationId xmlns:a16="http://schemas.microsoft.com/office/drawing/2014/main" id="{E828F0A5-0EC8-4E5A-948F-8286A1E1072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31" name="Picture 30">
              <a:extLst>
                <a:ext uri="{FF2B5EF4-FFF2-40B4-BE49-F238E27FC236}">
                  <a16:creationId xmlns:a16="http://schemas.microsoft.com/office/drawing/2014/main" id="{7CE5FAD5-353A-44F2-9F00-DADD31D22C03}"/>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32" name="Straight Connector 31">
              <a:extLst>
                <a:ext uri="{FF2B5EF4-FFF2-40B4-BE49-F238E27FC236}">
                  <a16:creationId xmlns:a16="http://schemas.microsoft.com/office/drawing/2014/main" id="{CC559DFC-0FC1-45AC-AC20-1CC5293F8557}"/>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18790044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x Topics / Details with Image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4x Topics / Details</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dirty="0"/>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181031" y="1726921"/>
            <a:ext cx="2056293"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1" y="3572615"/>
            <a:ext cx="2056293" cy="0"/>
          </a:xfrm>
          <a:prstGeom prst="line">
            <a:avLst/>
          </a:prstGeom>
          <a:noFill/>
          <a:ln w="57150" cap="flat" cmpd="sng" algn="ctr">
            <a:solidFill>
              <a:schemeClr val="accent3"/>
            </a:solidFill>
            <a:prstDash val="solid"/>
            <a:miter lim="800000"/>
          </a:ln>
          <a:effectLst/>
        </p:spPr>
      </p:cxnSp>
      <p:cxnSp>
        <p:nvCxnSpPr>
          <p:cNvPr id="30" name="Straight Connector 29">
            <a:extLst>
              <a:ext uri="{FF2B5EF4-FFF2-40B4-BE49-F238E27FC236}">
                <a16:creationId xmlns:a16="http://schemas.microsoft.com/office/drawing/2014/main" id="{66FB2E65-1294-4C65-B1D0-FE121B9F434C}"/>
              </a:ext>
            </a:extLst>
          </p:cNvPr>
          <p:cNvCxnSpPr>
            <a:cxnSpLocks/>
          </p:cNvCxnSpPr>
          <p:nvPr userDrawn="1"/>
        </p:nvCxnSpPr>
        <p:spPr bwMode="white">
          <a:xfrm flipH="1">
            <a:off x="3739549" y="1737312"/>
            <a:ext cx="2056293" cy="0"/>
          </a:xfrm>
          <a:prstGeom prst="line">
            <a:avLst/>
          </a:prstGeom>
          <a:noFill/>
          <a:ln w="1270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3583006"/>
            <a:ext cx="2056293" cy="0"/>
          </a:xfrm>
          <a:prstGeom prst="line">
            <a:avLst/>
          </a:prstGeom>
          <a:noFill/>
          <a:ln w="57150" cap="flat" cmpd="sng" algn="ctr">
            <a:solidFill>
              <a:schemeClr val="accent3"/>
            </a:solidFill>
            <a:prstDash val="solid"/>
            <a:miter lim="800000"/>
          </a:ln>
          <a:effectLst/>
        </p:spPr>
      </p:cxnSp>
      <p:cxnSp>
        <p:nvCxnSpPr>
          <p:cNvPr id="34" name="Straight Connector 33">
            <a:extLst>
              <a:ext uri="{FF2B5EF4-FFF2-40B4-BE49-F238E27FC236}">
                <a16:creationId xmlns:a16="http://schemas.microsoft.com/office/drawing/2014/main" id="{FD12718C-7A5C-479D-9218-16725912475E}"/>
              </a:ext>
            </a:extLst>
          </p:cNvPr>
          <p:cNvCxnSpPr>
            <a:cxnSpLocks/>
          </p:cNvCxnSpPr>
          <p:nvPr userDrawn="1"/>
        </p:nvCxnSpPr>
        <p:spPr bwMode="white">
          <a:xfrm flipH="1">
            <a:off x="6298066" y="1737312"/>
            <a:ext cx="2056293" cy="0"/>
          </a:xfrm>
          <a:prstGeom prst="line">
            <a:avLst/>
          </a:prstGeom>
          <a:noFill/>
          <a:ln w="1270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3583006"/>
            <a:ext cx="2056293" cy="0"/>
          </a:xfrm>
          <a:prstGeom prst="line">
            <a:avLst/>
          </a:prstGeom>
          <a:noFill/>
          <a:ln w="57150" cap="flat" cmpd="sng" algn="ctr">
            <a:solidFill>
              <a:schemeClr val="accent3"/>
            </a:solidFill>
            <a:prstDash val="solid"/>
            <a:miter lim="800000"/>
          </a:ln>
          <a:effectLst/>
        </p:spPr>
      </p:cxnSp>
      <p:cxnSp>
        <p:nvCxnSpPr>
          <p:cNvPr id="39" name="Straight Connector 38">
            <a:extLst>
              <a:ext uri="{FF2B5EF4-FFF2-40B4-BE49-F238E27FC236}">
                <a16:creationId xmlns:a16="http://schemas.microsoft.com/office/drawing/2014/main" id="{72219F84-28D2-4FEB-8568-AD02BB20ABD3}"/>
              </a:ext>
            </a:extLst>
          </p:cNvPr>
          <p:cNvCxnSpPr>
            <a:cxnSpLocks/>
          </p:cNvCxnSpPr>
          <p:nvPr userDrawn="1"/>
        </p:nvCxnSpPr>
        <p:spPr bwMode="white">
          <a:xfrm flipH="1">
            <a:off x="8856584" y="1746334"/>
            <a:ext cx="2056293" cy="0"/>
          </a:xfrm>
          <a:prstGeom prst="line">
            <a:avLst/>
          </a:prstGeom>
          <a:noFill/>
          <a:ln w="1270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6"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8856584"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181031"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3739549"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298066"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6"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32" name="Group 31">
            <a:extLst>
              <a:ext uri="{FF2B5EF4-FFF2-40B4-BE49-F238E27FC236}">
                <a16:creationId xmlns:a16="http://schemas.microsoft.com/office/drawing/2014/main" id="{0ECE9548-7F2A-4FA6-8B97-C7C814A5A997}"/>
              </a:ext>
            </a:extLst>
          </p:cNvPr>
          <p:cNvGrpSpPr/>
          <p:nvPr userDrawn="1"/>
        </p:nvGrpSpPr>
        <p:grpSpPr>
          <a:xfrm>
            <a:off x="0" y="6230056"/>
            <a:ext cx="12192000" cy="627943"/>
            <a:chOff x="0" y="6230056"/>
            <a:chExt cx="12192000" cy="627943"/>
          </a:xfrm>
        </p:grpSpPr>
        <p:sp>
          <p:nvSpPr>
            <p:cNvPr id="33" name="Rectangle 32">
              <a:extLst>
                <a:ext uri="{FF2B5EF4-FFF2-40B4-BE49-F238E27FC236}">
                  <a16:creationId xmlns:a16="http://schemas.microsoft.com/office/drawing/2014/main" id="{4EBDB2C3-072F-4B44-8D6F-929515653085}"/>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TextBox 35">
              <a:extLst>
                <a:ext uri="{FF2B5EF4-FFF2-40B4-BE49-F238E27FC236}">
                  <a16:creationId xmlns:a16="http://schemas.microsoft.com/office/drawing/2014/main" id="{C13AD8E9-8F66-4966-B289-570AC23DDDC4}"/>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37" name="Graphic 36">
              <a:extLst>
                <a:ext uri="{FF2B5EF4-FFF2-40B4-BE49-F238E27FC236}">
                  <a16:creationId xmlns:a16="http://schemas.microsoft.com/office/drawing/2014/main" id="{042481BA-99D9-4208-A183-1517676E447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38" name="Picture 37">
              <a:extLst>
                <a:ext uri="{FF2B5EF4-FFF2-40B4-BE49-F238E27FC236}">
                  <a16:creationId xmlns:a16="http://schemas.microsoft.com/office/drawing/2014/main" id="{86568354-4254-448B-B12C-B0496596FAC3}"/>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41" name="Straight Connector 40">
              <a:extLst>
                <a:ext uri="{FF2B5EF4-FFF2-40B4-BE49-F238E27FC236}">
                  <a16:creationId xmlns:a16="http://schemas.microsoft.com/office/drawing/2014/main" id="{5BC988AE-A19C-429E-AA3A-4CB177B15023}"/>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6456604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x Topics / Details with Image - White">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4"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2x Topics / Details</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2498014" y="1371192"/>
            <a:ext cx="3093927"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4"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4"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44" name="Straight Connector 43">
            <a:extLst>
              <a:ext uri="{FF2B5EF4-FFF2-40B4-BE49-F238E27FC236}">
                <a16:creationId xmlns:a16="http://schemas.microsoft.com/office/drawing/2014/main" id="{65E4723D-B372-4AFC-BA54-B12A5D2D7E4A}"/>
              </a:ext>
            </a:extLst>
          </p:cNvPr>
          <p:cNvCxnSpPr>
            <a:cxnSpLocks/>
          </p:cNvCxnSpPr>
          <p:nvPr userDrawn="1"/>
        </p:nvCxnSpPr>
        <p:spPr bwMode="white">
          <a:xfrm flipH="1">
            <a:off x="6368974" y="1371192"/>
            <a:ext cx="3093927" cy="0"/>
          </a:xfrm>
          <a:prstGeom prst="line">
            <a:avLst/>
          </a:prstGeom>
          <a:noFill/>
          <a:ln w="12700" cap="flat" cmpd="sng" algn="ctr">
            <a:solidFill>
              <a:schemeClr val="accent3"/>
            </a:solidFill>
            <a:prstDash val="solid"/>
            <a:miter lim="800000"/>
          </a:ln>
          <a:effectLst/>
        </p:spPr>
      </p:cxn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4"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p:cNvSpPr>
          <p:nvPr>
            <p:ph type="pic" sz="quarter" idx="38" hasCustomPrompt="1"/>
          </p:nvPr>
        </p:nvSpPr>
        <p:spPr>
          <a:xfrm>
            <a:off x="6368974"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4"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grpSp>
        <p:nvGrpSpPr>
          <p:cNvPr id="19" name="Group 18">
            <a:extLst>
              <a:ext uri="{FF2B5EF4-FFF2-40B4-BE49-F238E27FC236}">
                <a16:creationId xmlns:a16="http://schemas.microsoft.com/office/drawing/2014/main" id="{7A1837A4-CF17-46A4-9674-F9A2C943B742}"/>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9694FC23-AF75-4027-A888-9D3090D274C9}"/>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FEA53AB1-316C-4B0A-B648-41BCD267C137}"/>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8EAA1485-551B-46AA-8065-755DBEBA92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1A9BFD1B-0EAB-45D1-BD4F-2D3617FC951D}"/>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26" name="Straight Connector 25">
              <a:extLst>
                <a:ext uri="{FF2B5EF4-FFF2-40B4-BE49-F238E27FC236}">
                  <a16:creationId xmlns:a16="http://schemas.microsoft.com/office/drawing/2014/main" id="{5FC645F0-4B7D-443B-9267-6A95D5CB2782}"/>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2935942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x Topics / Details with Image - White">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595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3x Topics / Details</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595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715950" y="1599381"/>
            <a:ext cx="2534209"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5950"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206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67" name="Straight Connector 66">
            <a:extLst>
              <a:ext uri="{FF2B5EF4-FFF2-40B4-BE49-F238E27FC236}">
                <a16:creationId xmlns:a16="http://schemas.microsoft.com/office/drawing/2014/main" id="{862F4859-2777-4D68-BAC1-E6523DDE20B5}"/>
              </a:ext>
            </a:extLst>
          </p:cNvPr>
          <p:cNvCxnSpPr>
            <a:cxnSpLocks/>
          </p:cNvCxnSpPr>
          <p:nvPr userDrawn="1"/>
        </p:nvCxnSpPr>
        <p:spPr bwMode="white">
          <a:xfrm flipH="1">
            <a:off x="4882060" y="1599381"/>
            <a:ext cx="2534209" cy="0"/>
          </a:xfrm>
          <a:prstGeom prst="line">
            <a:avLst/>
          </a:prstGeom>
          <a:noFill/>
          <a:ln w="12700" cap="flat" cmpd="sng" algn="ctr">
            <a:solidFill>
              <a:schemeClr val="accent3"/>
            </a:solidFill>
            <a:prstDash val="solid"/>
            <a:miter lim="800000"/>
          </a:ln>
          <a:effectLst/>
        </p:spPr>
      </p:cxn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2060"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817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72" name="Straight Connector 71">
            <a:extLst>
              <a:ext uri="{FF2B5EF4-FFF2-40B4-BE49-F238E27FC236}">
                <a16:creationId xmlns:a16="http://schemas.microsoft.com/office/drawing/2014/main" id="{E36424CB-DB37-4215-94BE-3CEA2FDC43CD}"/>
              </a:ext>
            </a:extLst>
          </p:cNvPr>
          <p:cNvCxnSpPr>
            <a:cxnSpLocks/>
          </p:cNvCxnSpPr>
          <p:nvPr userDrawn="1"/>
        </p:nvCxnSpPr>
        <p:spPr bwMode="white">
          <a:xfrm flipH="1">
            <a:off x="8048170" y="1599381"/>
            <a:ext cx="2534209" cy="0"/>
          </a:xfrm>
          <a:prstGeom prst="line">
            <a:avLst/>
          </a:prstGeom>
          <a:noFill/>
          <a:ln w="12700" cap="flat" cmpd="sng" algn="ctr">
            <a:solidFill>
              <a:schemeClr val="accent3"/>
            </a:solidFill>
            <a:prstDash val="solid"/>
            <a:miter lim="800000"/>
          </a:ln>
          <a:effectLst/>
        </p:spPr>
      </p:cxn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8170"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206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817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23" name="Group 22">
            <a:extLst>
              <a:ext uri="{FF2B5EF4-FFF2-40B4-BE49-F238E27FC236}">
                <a16:creationId xmlns:a16="http://schemas.microsoft.com/office/drawing/2014/main" id="{4BC9822A-B8E8-4DDC-9987-BDF9E6E35F88}"/>
              </a:ext>
            </a:extLst>
          </p:cNvPr>
          <p:cNvGrpSpPr/>
          <p:nvPr userDrawn="1"/>
        </p:nvGrpSpPr>
        <p:grpSpPr>
          <a:xfrm>
            <a:off x="0" y="6230056"/>
            <a:ext cx="12192000" cy="627943"/>
            <a:chOff x="0" y="6230056"/>
            <a:chExt cx="12192000" cy="627943"/>
          </a:xfrm>
        </p:grpSpPr>
        <p:sp>
          <p:nvSpPr>
            <p:cNvPr id="24" name="Rectangle 23">
              <a:extLst>
                <a:ext uri="{FF2B5EF4-FFF2-40B4-BE49-F238E27FC236}">
                  <a16:creationId xmlns:a16="http://schemas.microsoft.com/office/drawing/2014/main" id="{5BD90546-CA2A-40FE-8812-1EB852265804}"/>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TextBox 25">
              <a:extLst>
                <a:ext uri="{FF2B5EF4-FFF2-40B4-BE49-F238E27FC236}">
                  <a16:creationId xmlns:a16="http://schemas.microsoft.com/office/drawing/2014/main" id="{DA766E13-5761-47CF-93C8-BB2291013512}"/>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27" name="Graphic 26">
              <a:extLst>
                <a:ext uri="{FF2B5EF4-FFF2-40B4-BE49-F238E27FC236}">
                  <a16:creationId xmlns:a16="http://schemas.microsoft.com/office/drawing/2014/main" id="{78A9FF1A-93F8-4E6E-81BE-3B2BB095A6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30" name="Picture 29">
              <a:extLst>
                <a:ext uri="{FF2B5EF4-FFF2-40B4-BE49-F238E27FC236}">
                  <a16:creationId xmlns:a16="http://schemas.microsoft.com/office/drawing/2014/main" id="{FCC049DE-A042-4427-BE43-40D692BBAE96}"/>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31" name="Straight Connector 30">
              <a:extLst>
                <a:ext uri="{FF2B5EF4-FFF2-40B4-BE49-F238E27FC236}">
                  <a16:creationId xmlns:a16="http://schemas.microsoft.com/office/drawing/2014/main" id="{A3AC1865-011A-485C-B39B-E4283165516E}"/>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12205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Break - Globe">
    <p:bg>
      <p:bgPr>
        <a:solidFill>
          <a:schemeClr val="accent1"/>
        </a:solidFill>
        <a:effectLst/>
      </p:bgPr>
    </p:bg>
    <p:spTree>
      <p:nvGrpSpPr>
        <p:cNvPr id="1" name=""/>
        <p:cNvGrpSpPr/>
        <p:nvPr/>
      </p:nvGrpSpPr>
      <p:grpSpPr>
        <a:xfrm>
          <a:off x="0" y="0"/>
          <a:ext cx="0" cy="0"/>
          <a:chOff x="0" y="0"/>
          <a:chExt cx="0" cy="0"/>
        </a:xfrm>
      </p:grpSpPr>
      <p:pic>
        <p:nvPicPr>
          <p:cNvPr id="11" name="Picture 10" descr="A picture containing indoor, monitor, light, dark&#10;&#10;Description automatically generated">
            <a:extLst>
              <a:ext uri="{FF2B5EF4-FFF2-40B4-BE49-F238E27FC236}">
                <a16:creationId xmlns:a16="http://schemas.microsoft.com/office/drawing/2014/main" id="{C5E318A0-6932-4280-AA89-9A2428C6B04C}"/>
              </a:ext>
            </a:extLst>
          </p:cNvPr>
          <p:cNvPicPr>
            <a:picLocks noChangeAspect="1"/>
          </p:cNvPicPr>
          <p:nvPr userDrawn="1"/>
        </p:nvPicPr>
        <p:blipFill rotWithShape="1">
          <a:blip r:embed="rId2">
            <a:alphaModFix amt="40000"/>
          </a:blip>
          <a:srcRect l="705" t="17568" r="24062" b="23292"/>
          <a:stretch/>
        </p:blipFill>
        <p:spPr>
          <a:xfrm>
            <a:off x="-1" y="0"/>
            <a:ext cx="12192001" cy="6858000"/>
          </a:xfrm>
          <a:prstGeom prst="rect">
            <a:avLst/>
          </a:prstGeom>
        </p:spPr>
      </p:pic>
      <p:sp>
        <p:nvSpPr>
          <p:cNvPr id="15" name="TextBox 14">
            <a:extLst>
              <a:ext uri="{FF2B5EF4-FFF2-40B4-BE49-F238E27FC236}">
                <a16:creationId xmlns:a16="http://schemas.microsoft.com/office/drawing/2014/main" id="{DD3007B4-0C33-4097-B232-A22B99B8D59B}"/>
              </a:ext>
            </a:extLst>
          </p:cNvPr>
          <p:cNvSpPr txBox="1"/>
          <p:nvPr userDrawn="1"/>
        </p:nvSpPr>
        <p:spPr>
          <a:xfrm>
            <a:off x="9582760" y="6416710"/>
            <a:ext cx="2456858" cy="246221"/>
          </a:xfrm>
          <a:prstGeom prst="rect">
            <a:avLst/>
          </a:prstGeom>
          <a:noFill/>
        </p:spPr>
        <p:txBody>
          <a:bodyPr wrap="square" rtlCol="0">
            <a:spAutoFit/>
          </a:bodyPr>
          <a:lstStyle/>
          <a:p>
            <a:pPr algn="r"/>
            <a:r>
              <a:rPr lang="en-US" sz="1000" dirty="0">
                <a:solidFill>
                  <a:prstClr val="white"/>
                </a:solidFill>
                <a:cs typeface="Arial" panose="020B0604020202020204" pitchFamily="34" charset="0"/>
              </a:rPr>
              <a:t>©2021 Cognizant.</a:t>
            </a:r>
            <a:endParaRPr lang="en-US" sz="1000" dirty="0">
              <a:solidFill>
                <a:prstClr val="white"/>
              </a:solidFill>
              <a:latin typeface="Calibri" panose="020F0502020204030204"/>
            </a:endParaRPr>
          </a:p>
        </p:txBody>
      </p:sp>
      <p:sp>
        <p:nvSpPr>
          <p:cNvPr id="16" name="Text Placeholder 11">
            <a:extLst>
              <a:ext uri="{FF2B5EF4-FFF2-40B4-BE49-F238E27FC236}">
                <a16:creationId xmlns:a16="http://schemas.microsoft.com/office/drawing/2014/main" id="{D206FE3E-E351-4693-8E76-7EDCCC6579EC}"/>
              </a:ext>
            </a:extLst>
          </p:cNvPr>
          <p:cNvSpPr>
            <a:spLocks noGrp="1"/>
          </p:cNvSpPr>
          <p:nvPr>
            <p:ph type="body" sz="quarter" idx="14" hasCustomPrompt="1"/>
          </p:nvPr>
        </p:nvSpPr>
        <p:spPr>
          <a:xfrm>
            <a:off x="842204" y="1417320"/>
            <a:ext cx="7272000" cy="3467273"/>
          </a:xfrm>
        </p:spPr>
        <p:txBody>
          <a:bodyPr wrap="square" lIns="36000" tIns="36000" rIns="36000" bIns="36000" anchor="b" anchorCtr="0">
            <a:noAutofit/>
          </a:bodyPr>
          <a:lstStyle>
            <a:lvl1pPr marL="0" indent="0">
              <a:lnSpc>
                <a:spcPct val="100000"/>
              </a:lnSpc>
              <a:spcAft>
                <a:spcPts val="4800"/>
              </a:spcAft>
              <a:buNone/>
              <a:defRPr sz="240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00</a:t>
            </a:r>
            <a:endParaRPr lang="en-GB" dirty="0"/>
          </a:p>
        </p:txBody>
      </p:sp>
      <p:cxnSp>
        <p:nvCxnSpPr>
          <p:cNvPr id="10" name="Straight Connector 9">
            <a:extLst>
              <a:ext uri="{FF2B5EF4-FFF2-40B4-BE49-F238E27FC236}">
                <a16:creationId xmlns:a16="http://schemas.microsoft.com/office/drawing/2014/main" id="{84E45249-1FFB-4BF6-9809-1CFEFC1C750C}"/>
              </a:ext>
            </a:extLst>
          </p:cNvPr>
          <p:cNvCxnSpPr>
            <a:cxnSpLocks/>
          </p:cNvCxnSpPr>
          <p:nvPr userDrawn="1"/>
        </p:nvCxnSpPr>
        <p:spPr bwMode="white">
          <a:xfrm flipH="1">
            <a:off x="908300" y="4435138"/>
            <a:ext cx="1080000" cy="0"/>
          </a:xfrm>
          <a:prstGeom prst="line">
            <a:avLst/>
          </a:prstGeom>
          <a:noFill/>
          <a:ln w="9525" cap="flat" cmpd="sng" algn="ctr">
            <a:solidFill>
              <a:schemeClr val="accent3"/>
            </a:solidFill>
            <a:prstDash val="solid"/>
            <a:miter lim="800000"/>
          </a:ln>
          <a:effectLst/>
        </p:spPr>
      </p:cxnSp>
      <p:sp>
        <p:nvSpPr>
          <p:cNvPr id="12" name="Text Placeholder 11">
            <a:extLst>
              <a:ext uri="{FF2B5EF4-FFF2-40B4-BE49-F238E27FC236}">
                <a16:creationId xmlns:a16="http://schemas.microsoft.com/office/drawing/2014/main" id="{3AA2AB1A-790C-442E-A86F-64F0C875F4EF}"/>
              </a:ext>
            </a:extLst>
          </p:cNvPr>
          <p:cNvSpPr>
            <a:spLocks noGrp="1"/>
          </p:cNvSpPr>
          <p:nvPr>
            <p:ph type="body" sz="quarter" idx="13" hasCustomPrompt="1"/>
          </p:nvPr>
        </p:nvSpPr>
        <p:spPr>
          <a:xfrm>
            <a:off x="842204" y="4590898"/>
            <a:ext cx="7272000" cy="1462088"/>
          </a:xfrm>
        </p:spPr>
        <p:txBody>
          <a:bodyPr wrap="square" lIns="36000" tIns="36000" rIns="36000" bIns="36000">
            <a:noAutofit/>
          </a:bodyPr>
          <a:lstStyle>
            <a:lvl1pPr marL="0" indent="0">
              <a:lnSpc>
                <a:spcPct val="100000"/>
              </a:lnSpc>
              <a:spcAft>
                <a:spcPts val="3200"/>
              </a:spcAft>
              <a:buFont typeface="Arial" panose="020B0604020202020204" pitchFamily="34" charset="0"/>
              <a:buNone/>
              <a:defRPr sz="3600" b="1">
                <a:solidFill>
                  <a:schemeClr val="bg1"/>
                </a:solidFill>
              </a:defRPr>
            </a:lvl1pPr>
            <a:lvl2pPr>
              <a:spcAft>
                <a:spcPts val="3200"/>
              </a:spcAft>
              <a:buNone/>
              <a:defRPr sz="3600" b="1">
                <a:solidFill>
                  <a:schemeClr val="bg1"/>
                </a:solidFill>
              </a:defRPr>
            </a:lvl2pPr>
            <a:lvl3pPr>
              <a:spcAft>
                <a:spcPts val="3200"/>
              </a:spcAft>
              <a:buNone/>
              <a:defRPr sz="3600" b="1">
                <a:solidFill>
                  <a:schemeClr val="bg1"/>
                </a:solidFill>
              </a:defRPr>
            </a:lvl3pPr>
            <a:lvl4pPr>
              <a:spcAft>
                <a:spcPts val="3200"/>
              </a:spcAft>
              <a:buNone/>
              <a:defRPr sz="3600" b="1">
                <a:solidFill>
                  <a:schemeClr val="bg1"/>
                </a:solidFill>
              </a:defRPr>
            </a:lvl4pPr>
            <a:lvl5pPr>
              <a:buNone/>
              <a:defRPr sz="3600" b="1">
                <a:solidFill>
                  <a:schemeClr val="bg1"/>
                </a:solidFill>
              </a:defRPr>
            </a:lvl5pPr>
            <a:lvl6pPr>
              <a:buNone/>
              <a:defRPr sz="3600" b="1">
                <a:solidFill>
                  <a:schemeClr val="bg1"/>
                </a:solidFill>
              </a:defRPr>
            </a:lvl6pPr>
          </a:lstStyle>
          <a:p>
            <a:pPr lvl="0"/>
            <a:r>
              <a:rPr lang="en-US" dirty="0"/>
              <a:t>Divider / Section Break</a:t>
            </a:r>
            <a:endParaRPr lang="en-GB" dirty="0"/>
          </a:p>
        </p:txBody>
      </p:sp>
    </p:spTree>
    <p:extLst>
      <p:ext uri="{BB962C8B-B14F-4D97-AF65-F5344CB8AC3E}">
        <p14:creationId xmlns:p14="http://schemas.microsoft.com/office/powerpoint/2010/main" val="172872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x Topics / Details with Image - White">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4x Topics / Details</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181031" y="1726921"/>
            <a:ext cx="2056293"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1" y="3572615"/>
            <a:ext cx="2056293" cy="0"/>
          </a:xfrm>
          <a:prstGeom prst="line">
            <a:avLst/>
          </a:prstGeom>
          <a:noFill/>
          <a:ln w="57150" cap="flat" cmpd="sng" algn="ctr">
            <a:solidFill>
              <a:schemeClr val="accent3"/>
            </a:solidFill>
            <a:prstDash val="solid"/>
            <a:miter lim="800000"/>
          </a:ln>
          <a:effectLst/>
        </p:spPr>
      </p:cxnSp>
      <p:cxnSp>
        <p:nvCxnSpPr>
          <p:cNvPr id="30" name="Straight Connector 29">
            <a:extLst>
              <a:ext uri="{FF2B5EF4-FFF2-40B4-BE49-F238E27FC236}">
                <a16:creationId xmlns:a16="http://schemas.microsoft.com/office/drawing/2014/main" id="{66FB2E65-1294-4C65-B1D0-FE121B9F434C}"/>
              </a:ext>
            </a:extLst>
          </p:cNvPr>
          <p:cNvCxnSpPr>
            <a:cxnSpLocks/>
          </p:cNvCxnSpPr>
          <p:nvPr userDrawn="1"/>
        </p:nvCxnSpPr>
        <p:spPr bwMode="white">
          <a:xfrm flipH="1">
            <a:off x="3739549" y="1737312"/>
            <a:ext cx="2056293" cy="0"/>
          </a:xfrm>
          <a:prstGeom prst="line">
            <a:avLst/>
          </a:prstGeom>
          <a:noFill/>
          <a:ln w="1270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3583006"/>
            <a:ext cx="2056293" cy="0"/>
          </a:xfrm>
          <a:prstGeom prst="line">
            <a:avLst/>
          </a:prstGeom>
          <a:noFill/>
          <a:ln w="57150" cap="flat" cmpd="sng" algn="ctr">
            <a:solidFill>
              <a:schemeClr val="accent3"/>
            </a:solidFill>
            <a:prstDash val="solid"/>
            <a:miter lim="800000"/>
          </a:ln>
          <a:effectLst/>
        </p:spPr>
      </p:cxnSp>
      <p:cxnSp>
        <p:nvCxnSpPr>
          <p:cNvPr id="34" name="Straight Connector 33">
            <a:extLst>
              <a:ext uri="{FF2B5EF4-FFF2-40B4-BE49-F238E27FC236}">
                <a16:creationId xmlns:a16="http://schemas.microsoft.com/office/drawing/2014/main" id="{FD12718C-7A5C-479D-9218-16725912475E}"/>
              </a:ext>
            </a:extLst>
          </p:cNvPr>
          <p:cNvCxnSpPr>
            <a:cxnSpLocks/>
          </p:cNvCxnSpPr>
          <p:nvPr userDrawn="1"/>
        </p:nvCxnSpPr>
        <p:spPr bwMode="white">
          <a:xfrm flipH="1">
            <a:off x="6298066" y="1737312"/>
            <a:ext cx="2056293" cy="0"/>
          </a:xfrm>
          <a:prstGeom prst="line">
            <a:avLst/>
          </a:prstGeom>
          <a:noFill/>
          <a:ln w="1270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3583006"/>
            <a:ext cx="2056293" cy="0"/>
          </a:xfrm>
          <a:prstGeom prst="line">
            <a:avLst/>
          </a:prstGeom>
          <a:noFill/>
          <a:ln w="57150" cap="flat" cmpd="sng" algn="ctr">
            <a:solidFill>
              <a:schemeClr val="accent3"/>
            </a:solidFill>
            <a:prstDash val="solid"/>
            <a:miter lim="800000"/>
          </a:ln>
          <a:effectLst/>
        </p:spPr>
      </p:cxnSp>
      <p:cxnSp>
        <p:nvCxnSpPr>
          <p:cNvPr id="39" name="Straight Connector 38">
            <a:extLst>
              <a:ext uri="{FF2B5EF4-FFF2-40B4-BE49-F238E27FC236}">
                <a16:creationId xmlns:a16="http://schemas.microsoft.com/office/drawing/2014/main" id="{72219F84-28D2-4FEB-8568-AD02BB20ABD3}"/>
              </a:ext>
            </a:extLst>
          </p:cNvPr>
          <p:cNvCxnSpPr>
            <a:cxnSpLocks/>
          </p:cNvCxnSpPr>
          <p:nvPr userDrawn="1"/>
        </p:nvCxnSpPr>
        <p:spPr bwMode="white">
          <a:xfrm flipH="1">
            <a:off x="8856584" y="1746334"/>
            <a:ext cx="2056293" cy="0"/>
          </a:xfrm>
          <a:prstGeom prst="line">
            <a:avLst/>
          </a:prstGeom>
          <a:noFill/>
          <a:ln w="1270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6"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8856584"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181031"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3739549"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298066"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6"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32" name="Group 31">
            <a:extLst>
              <a:ext uri="{FF2B5EF4-FFF2-40B4-BE49-F238E27FC236}">
                <a16:creationId xmlns:a16="http://schemas.microsoft.com/office/drawing/2014/main" id="{78A2C436-9728-43D4-986C-A4D68B1FB3B9}"/>
              </a:ext>
            </a:extLst>
          </p:cNvPr>
          <p:cNvGrpSpPr/>
          <p:nvPr userDrawn="1"/>
        </p:nvGrpSpPr>
        <p:grpSpPr>
          <a:xfrm>
            <a:off x="0" y="6230056"/>
            <a:ext cx="12192000" cy="627943"/>
            <a:chOff x="0" y="6230056"/>
            <a:chExt cx="12192000" cy="627943"/>
          </a:xfrm>
        </p:grpSpPr>
        <p:sp>
          <p:nvSpPr>
            <p:cNvPr id="33" name="Rectangle 32">
              <a:extLst>
                <a:ext uri="{FF2B5EF4-FFF2-40B4-BE49-F238E27FC236}">
                  <a16:creationId xmlns:a16="http://schemas.microsoft.com/office/drawing/2014/main" id="{CD89026B-2492-45E5-A19A-E70115E88567}"/>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TextBox 35">
              <a:extLst>
                <a:ext uri="{FF2B5EF4-FFF2-40B4-BE49-F238E27FC236}">
                  <a16:creationId xmlns:a16="http://schemas.microsoft.com/office/drawing/2014/main" id="{226888FB-1B7E-4164-8097-701D508886AD}"/>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pic>
          <p:nvPicPr>
            <p:cNvPr id="37" name="Graphic 36">
              <a:extLst>
                <a:ext uri="{FF2B5EF4-FFF2-40B4-BE49-F238E27FC236}">
                  <a16:creationId xmlns:a16="http://schemas.microsoft.com/office/drawing/2014/main" id="{BFD549E4-B8B1-42C0-85F9-7227B5F415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38" name="Picture 37">
              <a:extLst>
                <a:ext uri="{FF2B5EF4-FFF2-40B4-BE49-F238E27FC236}">
                  <a16:creationId xmlns:a16="http://schemas.microsoft.com/office/drawing/2014/main" id="{7252B835-28C8-4BF3-AAE7-F3D12E8B693E}"/>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41" name="Straight Connector 40">
              <a:extLst>
                <a:ext uri="{FF2B5EF4-FFF2-40B4-BE49-F238E27FC236}">
                  <a16:creationId xmlns:a16="http://schemas.microsoft.com/office/drawing/2014/main" id="{EA6858FF-EBE6-4ECE-9AC5-4395E4CD433A}"/>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54857732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x Graphics / Icons - Dark">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4113EBD-3532-4E71-BEBB-7D17A4EDCC62}"/>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6" y="4845645"/>
            <a:ext cx="3093921"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2x Graphics / Icons</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6"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6" y="1480179"/>
            <a:ext cx="3093926" cy="2527370"/>
          </a:xfrm>
          <a:noFill/>
        </p:spPr>
        <p:txBody>
          <a:bodyPr>
            <a:noAutofit/>
          </a:bodyPr>
          <a:lstStyle>
            <a:lvl1pPr marL="0" indent="0" algn="ctr">
              <a:buNone/>
              <a:defRPr sz="1000">
                <a:solidFill>
                  <a:schemeClr val="bg1"/>
                </a:solidFill>
              </a:defRPr>
            </a:lvl1pPr>
          </a:lstStyle>
          <a:p>
            <a:r>
              <a:rPr lang="en-GB"/>
              <a:t>Click centre icon to insert image</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 18pt</a:t>
            </a:r>
          </a:p>
        </p:txBody>
      </p: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6"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p:cNvSpPr>
          <p:nvPr>
            <p:ph type="pic" sz="quarter" idx="38" hasCustomPrompt="1"/>
          </p:nvPr>
        </p:nvSpPr>
        <p:spPr>
          <a:xfrm>
            <a:off x="6368976" y="1480179"/>
            <a:ext cx="3093926" cy="2527370"/>
          </a:xfrm>
          <a:noFill/>
        </p:spPr>
        <p:txBody>
          <a:bodyPr>
            <a:noAutofit/>
          </a:bodyPr>
          <a:lstStyle>
            <a:lvl1pPr marL="0" indent="0" algn="ctr">
              <a:buNone/>
              <a:defRPr sz="1000">
                <a:solidFill>
                  <a:schemeClr val="bg1"/>
                </a:solidFill>
              </a:defRPr>
            </a:lvl1pPr>
          </a:lstStyle>
          <a:p>
            <a:r>
              <a:rPr lang="en-GB"/>
              <a:t>Click centre icon to insert image</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9" y="4845645"/>
            <a:ext cx="3093921"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Tree>
    <p:extLst>
      <p:ext uri="{BB962C8B-B14F-4D97-AF65-F5344CB8AC3E}">
        <p14:creationId xmlns:p14="http://schemas.microsoft.com/office/powerpoint/2010/main" val="235988296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x Graphics / Icons - Dark">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21896C7-F148-4635-B29E-B27BB5913B4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7768"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3x Graphics / Icons</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776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7769"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387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 18pt</a:t>
            </a:r>
          </a:p>
        </p:txBody>
      </p: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3879"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998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 18pt</a:t>
            </a:r>
          </a:p>
        </p:txBody>
      </p: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9989"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3883"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9998"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364350754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x Graphics / Icons - Dar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9B32114B-B256-454F-B08C-6372E8354F74}"/>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4x Graphics / Icons</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Four</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cxnSp>
        <p:nvCxnSpPr>
          <p:cNvPr id="26" name="Straight Connector 25">
            <a:extLst>
              <a:ext uri="{FF2B5EF4-FFF2-40B4-BE49-F238E27FC236}">
                <a16:creationId xmlns:a16="http://schemas.microsoft.com/office/drawing/2014/main" id="{D8AA9F0C-E4EC-41AD-8441-3B8DF28CE5A2}"/>
              </a:ext>
            </a:extLst>
          </p:cNvPr>
          <p:cNvCxnSpPr>
            <a:cxnSpLocks/>
          </p:cNvCxnSpPr>
          <p:nvPr userDrawn="1"/>
        </p:nvCxnSpPr>
        <p:spPr bwMode="white">
          <a:xfrm flipH="1">
            <a:off x="1181032" y="3592028"/>
            <a:ext cx="2056293" cy="0"/>
          </a:xfrm>
          <a:prstGeom prst="line">
            <a:avLst/>
          </a:prstGeom>
          <a:noFill/>
          <a:ln w="57150" cap="flat" cmpd="sng" algn="ctr">
            <a:solidFill>
              <a:schemeClr val="accent3"/>
            </a:solidFill>
            <a:prstDash val="solid"/>
            <a:miter lim="800000"/>
          </a:ln>
          <a:effectLst/>
        </p:spPr>
      </p:cxnSp>
      <p:cxnSp>
        <p:nvCxnSpPr>
          <p:cNvPr id="27" name="Straight Connector 26">
            <a:extLst>
              <a:ext uri="{FF2B5EF4-FFF2-40B4-BE49-F238E27FC236}">
                <a16:creationId xmlns:a16="http://schemas.microsoft.com/office/drawing/2014/main" id="{287A3957-C394-4C11-93CB-E9FAA0E4A59A}"/>
              </a:ext>
            </a:extLst>
          </p:cNvPr>
          <p:cNvCxnSpPr>
            <a:cxnSpLocks/>
          </p:cNvCxnSpPr>
          <p:nvPr userDrawn="1"/>
        </p:nvCxnSpPr>
        <p:spPr bwMode="white">
          <a:xfrm flipH="1">
            <a:off x="3739549" y="3592028"/>
            <a:ext cx="2056293" cy="0"/>
          </a:xfrm>
          <a:prstGeom prst="line">
            <a:avLst/>
          </a:prstGeom>
          <a:noFill/>
          <a:ln w="57150" cap="flat" cmpd="sng" algn="ctr">
            <a:solidFill>
              <a:schemeClr val="accent3"/>
            </a:solidFill>
            <a:prstDash val="solid"/>
            <a:miter lim="800000"/>
          </a:ln>
          <a:effectLst/>
        </p:spPr>
      </p:cxnSp>
      <p:cxnSp>
        <p:nvCxnSpPr>
          <p:cNvPr id="30" name="Straight Connector 29">
            <a:extLst>
              <a:ext uri="{FF2B5EF4-FFF2-40B4-BE49-F238E27FC236}">
                <a16:creationId xmlns:a16="http://schemas.microsoft.com/office/drawing/2014/main" id="{7F3FD72A-AD0D-40C6-BF86-666CC8FBA584}"/>
              </a:ext>
            </a:extLst>
          </p:cNvPr>
          <p:cNvCxnSpPr>
            <a:cxnSpLocks/>
          </p:cNvCxnSpPr>
          <p:nvPr userDrawn="1"/>
        </p:nvCxnSpPr>
        <p:spPr bwMode="white">
          <a:xfrm flipH="1">
            <a:off x="6298066" y="3592028"/>
            <a:ext cx="2056293" cy="0"/>
          </a:xfrm>
          <a:prstGeom prst="line">
            <a:avLst/>
          </a:prstGeom>
          <a:noFill/>
          <a:ln w="57150" cap="flat" cmpd="sng" algn="ctr">
            <a:solidFill>
              <a:schemeClr val="accent3"/>
            </a:solidFill>
            <a:prstDash val="solid"/>
            <a:miter lim="800000"/>
          </a:ln>
          <a:effectLst/>
        </p:spPr>
      </p:cxnSp>
      <p:cxnSp>
        <p:nvCxnSpPr>
          <p:cNvPr id="32" name="Straight Connector 31">
            <a:extLst>
              <a:ext uri="{FF2B5EF4-FFF2-40B4-BE49-F238E27FC236}">
                <a16:creationId xmlns:a16="http://schemas.microsoft.com/office/drawing/2014/main" id="{E0878CDD-CE2B-4AEE-AA70-9076E95FF063}"/>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33" name="Picture Placeholder 2">
            <a:extLst>
              <a:ext uri="{FF2B5EF4-FFF2-40B4-BE49-F238E27FC236}">
                <a16:creationId xmlns:a16="http://schemas.microsoft.com/office/drawing/2014/main" id="{B3C7CC19-39C2-4F82-8A7B-FEFA7630CD90}"/>
              </a:ext>
            </a:extLst>
          </p:cNvPr>
          <p:cNvSpPr>
            <a:spLocks noGrp="1"/>
          </p:cNvSpPr>
          <p:nvPr>
            <p:ph type="pic" sz="quarter" idx="34" hasCustomPrompt="1"/>
          </p:nvPr>
        </p:nvSpPr>
        <p:spPr>
          <a:xfrm>
            <a:off x="8856584" y="1786097"/>
            <a:ext cx="2056293" cy="1709782"/>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34" name="Picture Placeholder 2">
            <a:extLst>
              <a:ext uri="{FF2B5EF4-FFF2-40B4-BE49-F238E27FC236}">
                <a16:creationId xmlns:a16="http://schemas.microsoft.com/office/drawing/2014/main" id="{916E615A-5D32-4642-B770-14ACE6052711}"/>
              </a:ext>
            </a:extLst>
          </p:cNvPr>
          <p:cNvSpPr>
            <a:spLocks noGrp="1"/>
          </p:cNvSpPr>
          <p:nvPr>
            <p:ph type="pic" sz="quarter" idx="35" hasCustomPrompt="1"/>
          </p:nvPr>
        </p:nvSpPr>
        <p:spPr>
          <a:xfrm>
            <a:off x="1181032" y="1786097"/>
            <a:ext cx="2056293" cy="1709782"/>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36" name="Picture Placeholder 2">
            <a:extLst>
              <a:ext uri="{FF2B5EF4-FFF2-40B4-BE49-F238E27FC236}">
                <a16:creationId xmlns:a16="http://schemas.microsoft.com/office/drawing/2014/main" id="{C6364310-B9BF-4FF7-BD3F-F4882410B1DB}"/>
              </a:ext>
            </a:extLst>
          </p:cNvPr>
          <p:cNvSpPr>
            <a:spLocks noGrp="1"/>
          </p:cNvSpPr>
          <p:nvPr>
            <p:ph type="pic" sz="quarter" idx="36" hasCustomPrompt="1"/>
          </p:nvPr>
        </p:nvSpPr>
        <p:spPr>
          <a:xfrm>
            <a:off x="3739549" y="1786097"/>
            <a:ext cx="2056293" cy="1709782"/>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37" name="Picture Placeholder 2">
            <a:extLst>
              <a:ext uri="{FF2B5EF4-FFF2-40B4-BE49-F238E27FC236}">
                <a16:creationId xmlns:a16="http://schemas.microsoft.com/office/drawing/2014/main" id="{178FAC2B-A2C6-4FCC-99E7-1FBFFCE76658}"/>
              </a:ext>
            </a:extLst>
          </p:cNvPr>
          <p:cNvSpPr>
            <a:spLocks noGrp="1"/>
          </p:cNvSpPr>
          <p:nvPr>
            <p:ph type="pic" sz="quarter" idx="37" hasCustomPrompt="1"/>
          </p:nvPr>
        </p:nvSpPr>
        <p:spPr>
          <a:xfrm>
            <a:off x="6298066" y="1786097"/>
            <a:ext cx="2056293" cy="1709782"/>
          </a:xfrm>
          <a:noFill/>
        </p:spPr>
        <p:txBody>
          <a:bodyPr>
            <a:noAutofit/>
          </a:bodyPr>
          <a:lstStyle>
            <a:lvl1pPr marL="0" indent="0" algn="ctr">
              <a:buNone/>
              <a:defRPr sz="1000">
                <a:solidFill>
                  <a:schemeClr val="bg1"/>
                </a:solidFill>
              </a:defRPr>
            </a:lvl1pPr>
          </a:lstStyle>
          <a:p>
            <a:r>
              <a:rPr lang="en-GB"/>
              <a:t>Click centre icon to insert graphic</a:t>
            </a:r>
          </a:p>
        </p:txBody>
      </p:sp>
    </p:spTree>
    <p:extLst>
      <p:ext uri="{BB962C8B-B14F-4D97-AF65-F5344CB8AC3E}">
        <p14:creationId xmlns:p14="http://schemas.microsoft.com/office/powerpoint/2010/main" val="95072397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8x Graphics / Icons - Dark">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25441C19-7C2C-4F70-93DC-CD718C8890A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7"/>
            <a:ext cx="11080530" cy="674236"/>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8x Graphics / Icons</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Four</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9402003" y="1182181"/>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26451" y="1182181"/>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4284968" y="1182181"/>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843485" y="1182181"/>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3" name="Picture Placeholder 2">
            <a:extLst>
              <a:ext uri="{FF2B5EF4-FFF2-40B4-BE49-F238E27FC236}">
                <a16:creationId xmlns:a16="http://schemas.microsoft.com/office/drawing/2014/main" id="{B16C6506-4124-4884-9EEA-CA093B53D8D1}"/>
              </a:ext>
            </a:extLst>
          </p:cNvPr>
          <p:cNvSpPr>
            <a:spLocks noGrp="1"/>
          </p:cNvSpPr>
          <p:nvPr>
            <p:ph type="pic" sz="quarter" idx="41" hasCustomPrompt="1"/>
          </p:nvPr>
        </p:nvSpPr>
        <p:spPr>
          <a:xfrm>
            <a:off x="1181031" y="2211225"/>
            <a:ext cx="2056294" cy="54000"/>
          </a:xfrm>
          <a:solidFill>
            <a:schemeClr val="accent3"/>
          </a:solidFill>
        </p:spPr>
        <p:txBody>
          <a:bodyPr/>
          <a:lstStyle>
            <a:lvl1pPr>
              <a:buNone/>
              <a:defRPr/>
            </a:lvl1pPr>
          </a:lstStyle>
          <a:p>
            <a:r>
              <a:rPr lang="en-GB"/>
              <a:t> </a:t>
            </a:r>
          </a:p>
        </p:txBody>
      </p:sp>
      <p:sp>
        <p:nvSpPr>
          <p:cNvPr id="27" name="Picture Placeholder 2">
            <a:extLst>
              <a:ext uri="{FF2B5EF4-FFF2-40B4-BE49-F238E27FC236}">
                <a16:creationId xmlns:a16="http://schemas.microsoft.com/office/drawing/2014/main" id="{478BC64C-AFA2-4976-A7E4-76725E5FC4C1}"/>
              </a:ext>
            </a:extLst>
          </p:cNvPr>
          <p:cNvSpPr>
            <a:spLocks noGrp="1"/>
          </p:cNvSpPr>
          <p:nvPr>
            <p:ph type="pic" sz="quarter" idx="42" hasCustomPrompt="1"/>
          </p:nvPr>
        </p:nvSpPr>
        <p:spPr>
          <a:xfrm>
            <a:off x="3739548" y="2211225"/>
            <a:ext cx="2056294" cy="54000"/>
          </a:xfrm>
          <a:solidFill>
            <a:schemeClr val="accent3"/>
          </a:solidFill>
        </p:spPr>
        <p:txBody>
          <a:bodyPr/>
          <a:lstStyle>
            <a:lvl1pPr>
              <a:buNone/>
              <a:defRPr/>
            </a:lvl1pPr>
          </a:lstStyle>
          <a:p>
            <a:r>
              <a:rPr lang="en-GB"/>
              <a:t> </a:t>
            </a:r>
          </a:p>
        </p:txBody>
      </p:sp>
      <p:sp>
        <p:nvSpPr>
          <p:cNvPr id="30" name="Picture Placeholder 2">
            <a:extLst>
              <a:ext uri="{FF2B5EF4-FFF2-40B4-BE49-F238E27FC236}">
                <a16:creationId xmlns:a16="http://schemas.microsoft.com/office/drawing/2014/main" id="{402742F4-D41F-4C08-AB09-2E6FACA6CDEC}"/>
              </a:ext>
            </a:extLst>
          </p:cNvPr>
          <p:cNvSpPr>
            <a:spLocks noGrp="1"/>
          </p:cNvSpPr>
          <p:nvPr>
            <p:ph type="pic" sz="quarter" idx="43" hasCustomPrompt="1"/>
          </p:nvPr>
        </p:nvSpPr>
        <p:spPr>
          <a:xfrm>
            <a:off x="6298065" y="2211225"/>
            <a:ext cx="2056294" cy="54000"/>
          </a:xfrm>
          <a:solidFill>
            <a:schemeClr val="accent3"/>
          </a:solidFill>
        </p:spPr>
        <p:txBody>
          <a:bodyPr/>
          <a:lstStyle>
            <a:lvl1pPr>
              <a:buNone/>
              <a:defRPr/>
            </a:lvl1pPr>
          </a:lstStyle>
          <a:p>
            <a:r>
              <a:rPr lang="en-GB"/>
              <a:t> </a:t>
            </a:r>
          </a:p>
        </p:txBody>
      </p:sp>
      <p:sp>
        <p:nvSpPr>
          <p:cNvPr id="32" name="Picture Placeholder 2">
            <a:extLst>
              <a:ext uri="{FF2B5EF4-FFF2-40B4-BE49-F238E27FC236}">
                <a16:creationId xmlns:a16="http://schemas.microsoft.com/office/drawing/2014/main" id="{5F43D7E8-4411-4B42-B582-9650B2761C09}"/>
              </a:ext>
            </a:extLst>
          </p:cNvPr>
          <p:cNvSpPr>
            <a:spLocks noGrp="1"/>
          </p:cNvSpPr>
          <p:nvPr>
            <p:ph type="pic" sz="quarter" idx="44" hasCustomPrompt="1"/>
          </p:nvPr>
        </p:nvSpPr>
        <p:spPr>
          <a:xfrm>
            <a:off x="8856583" y="2211225"/>
            <a:ext cx="2056294" cy="54000"/>
          </a:xfrm>
          <a:solidFill>
            <a:schemeClr val="accent3"/>
          </a:solidFill>
        </p:spPr>
        <p:txBody>
          <a:bodyPr/>
          <a:lstStyle>
            <a:lvl1pPr>
              <a:buNone/>
              <a:defRPr/>
            </a:lvl1pPr>
          </a:lstStyle>
          <a:p>
            <a:r>
              <a:rPr lang="en-GB"/>
              <a:t> </a:t>
            </a:r>
          </a:p>
        </p:txBody>
      </p:sp>
      <p:sp>
        <p:nvSpPr>
          <p:cNvPr id="33" name="Text Placeholder 11">
            <a:extLst>
              <a:ext uri="{FF2B5EF4-FFF2-40B4-BE49-F238E27FC236}">
                <a16:creationId xmlns:a16="http://schemas.microsoft.com/office/drawing/2014/main" id="{A857A1C6-D820-4D06-862A-A040597FC958}"/>
              </a:ext>
            </a:extLst>
          </p:cNvPr>
          <p:cNvSpPr>
            <a:spLocks noGrp="1"/>
          </p:cNvSpPr>
          <p:nvPr>
            <p:ph type="body" sz="quarter" idx="45" hasCustomPrompt="1"/>
          </p:nvPr>
        </p:nvSpPr>
        <p:spPr>
          <a:xfrm>
            <a:off x="1181031"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34" name="Text Placeholder 11">
            <a:extLst>
              <a:ext uri="{FF2B5EF4-FFF2-40B4-BE49-F238E27FC236}">
                <a16:creationId xmlns:a16="http://schemas.microsoft.com/office/drawing/2014/main" id="{AD67F3DB-D8C5-4BCC-8B7D-0EF6066E8F37}"/>
              </a:ext>
            </a:extLst>
          </p:cNvPr>
          <p:cNvSpPr>
            <a:spLocks noGrp="1"/>
          </p:cNvSpPr>
          <p:nvPr>
            <p:ph type="body" sz="quarter" idx="46" hasCustomPrompt="1"/>
          </p:nvPr>
        </p:nvSpPr>
        <p:spPr>
          <a:xfrm>
            <a:off x="1181031"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Five</a:t>
            </a:r>
          </a:p>
        </p:txBody>
      </p:sp>
      <p:sp>
        <p:nvSpPr>
          <p:cNvPr id="36" name="Text Placeholder 11">
            <a:extLst>
              <a:ext uri="{FF2B5EF4-FFF2-40B4-BE49-F238E27FC236}">
                <a16:creationId xmlns:a16="http://schemas.microsoft.com/office/drawing/2014/main" id="{D7689CC2-BBF0-47C1-8EEA-AD6B93AAEF7C}"/>
              </a:ext>
            </a:extLst>
          </p:cNvPr>
          <p:cNvSpPr>
            <a:spLocks noGrp="1"/>
          </p:cNvSpPr>
          <p:nvPr>
            <p:ph type="body" sz="quarter" idx="47" hasCustomPrompt="1"/>
          </p:nvPr>
        </p:nvSpPr>
        <p:spPr>
          <a:xfrm>
            <a:off x="3739549"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Six</a:t>
            </a:r>
          </a:p>
        </p:txBody>
      </p:sp>
      <p:sp>
        <p:nvSpPr>
          <p:cNvPr id="37" name="Text Placeholder 11">
            <a:extLst>
              <a:ext uri="{FF2B5EF4-FFF2-40B4-BE49-F238E27FC236}">
                <a16:creationId xmlns:a16="http://schemas.microsoft.com/office/drawing/2014/main" id="{AFC87F9E-87B2-4941-B1A6-DF7C2CF81D8D}"/>
              </a:ext>
            </a:extLst>
          </p:cNvPr>
          <p:cNvSpPr>
            <a:spLocks noGrp="1"/>
          </p:cNvSpPr>
          <p:nvPr>
            <p:ph type="body" sz="quarter" idx="48" hasCustomPrompt="1"/>
          </p:nvPr>
        </p:nvSpPr>
        <p:spPr>
          <a:xfrm>
            <a:off x="6298067"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Seven</a:t>
            </a:r>
          </a:p>
        </p:txBody>
      </p:sp>
      <p:sp>
        <p:nvSpPr>
          <p:cNvPr id="38" name="Text Placeholder 11">
            <a:extLst>
              <a:ext uri="{FF2B5EF4-FFF2-40B4-BE49-F238E27FC236}">
                <a16:creationId xmlns:a16="http://schemas.microsoft.com/office/drawing/2014/main" id="{D2224968-6405-4EA2-AC4F-5C3275597AC0}"/>
              </a:ext>
            </a:extLst>
          </p:cNvPr>
          <p:cNvSpPr>
            <a:spLocks noGrp="1"/>
          </p:cNvSpPr>
          <p:nvPr>
            <p:ph type="body" sz="quarter" idx="49" hasCustomPrompt="1"/>
          </p:nvPr>
        </p:nvSpPr>
        <p:spPr>
          <a:xfrm>
            <a:off x="8856584"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Eight</a:t>
            </a:r>
          </a:p>
        </p:txBody>
      </p:sp>
      <p:sp>
        <p:nvSpPr>
          <p:cNvPr id="39" name="Picture Placeholder 2">
            <a:extLst>
              <a:ext uri="{FF2B5EF4-FFF2-40B4-BE49-F238E27FC236}">
                <a16:creationId xmlns:a16="http://schemas.microsoft.com/office/drawing/2014/main" id="{CDF2AD0D-30BA-456D-B513-06090F38B2E0}"/>
              </a:ext>
            </a:extLst>
          </p:cNvPr>
          <p:cNvSpPr>
            <a:spLocks noGrp="1"/>
          </p:cNvSpPr>
          <p:nvPr>
            <p:ph type="pic" sz="quarter" idx="50" hasCustomPrompt="1"/>
          </p:nvPr>
        </p:nvSpPr>
        <p:spPr>
          <a:xfrm>
            <a:off x="9402003" y="3719641"/>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41" name="Picture Placeholder 2">
            <a:extLst>
              <a:ext uri="{FF2B5EF4-FFF2-40B4-BE49-F238E27FC236}">
                <a16:creationId xmlns:a16="http://schemas.microsoft.com/office/drawing/2014/main" id="{1CEEC729-5586-4E7D-96DD-1F315609681D}"/>
              </a:ext>
            </a:extLst>
          </p:cNvPr>
          <p:cNvSpPr>
            <a:spLocks noGrp="1"/>
          </p:cNvSpPr>
          <p:nvPr>
            <p:ph type="pic" sz="quarter" idx="51" hasCustomPrompt="1"/>
          </p:nvPr>
        </p:nvSpPr>
        <p:spPr>
          <a:xfrm>
            <a:off x="1726451" y="3719641"/>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42" name="Picture Placeholder 2">
            <a:extLst>
              <a:ext uri="{FF2B5EF4-FFF2-40B4-BE49-F238E27FC236}">
                <a16:creationId xmlns:a16="http://schemas.microsoft.com/office/drawing/2014/main" id="{92934DA0-73AE-4041-8062-8A53A5DD1074}"/>
              </a:ext>
            </a:extLst>
          </p:cNvPr>
          <p:cNvSpPr>
            <a:spLocks noGrp="1"/>
          </p:cNvSpPr>
          <p:nvPr>
            <p:ph type="pic" sz="quarter" idx="52" hasCustomPrompt="1"/>
          </p:nvPr>
        </p:nvSpPr>
        <p:spPr>
          <a:xfrm>
            <a:off x="4284968" y="3719641"/>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43" name="Picture Placeholder 2">
            <a:extLst>
              <a:ext uri="{FF2B5EF4-FFF2-40B4-BE49-F238E27FC236}">
                <a16:creationId xmlns:a16="http://schemas.microsoft.com/office/drawing/2014/main" id="{CAE5C0B3-6CF5-40F1-B7FE-CE0844BBC443}"/>
              </a:ext>
            </a:extLst>
          </p:cNvPr>
          <p:cNvSpPr>
            <a:spLocks noGrp="1"/>
          </p:cNvSpPr>
          <p:nvPr>
            <p:ph type="pic" sz="quarter" idx="53" hasCustomPrompt="1"/>
          </p:nvPr>
        </p:nvSpPr>
        <p:spPr>
          <a:xfrm>
            <a:off x="6843485" y="3719641"/>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44" name="Text Placeholder 11">
            <a:extLst>
              <a:ext uri="{FF2B5EF4-FFF2-40B4-BE49-F238E27FC236}">
                <a16:creationId xmlns:a16="http://schemas.microsoft.com/office/drawing/2014/main" id="{AC102878-46B6-49C0-AE96-2672E8133D98}"/>
              </a:ext>
            </a:extLst>
          </p:cNvPr>
          <p:cNvSpPr>
            <a:spLocks noGrp="1"/>
          </p:cNvSpPr>
          <p:nvPr>
            <p:ph type="body" sz="quarter" idx="54" hasCustomPrompt="1"/>
          </p:nvPr>
        </p:nvSpPr>
        <p:spPr>
          <a:xfrm>
            <a:off x="3739549"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5" name="Text Placeholder 11">
            <a:extLst>
              <a:ext uri="{FF2B5EF4-FFF2-40B4-BE49-F238E27FC236}">
                <a16:creationId xmlns:a16="http://schemas.microsoft.com/office/drawing/2014/main" id="{EDD45A74-81E4-421A-932F-2E85D29C027E}"/>
              </a:ext>
            </a:extLst>
          </p:cNvPr>
          <p:cNvSpPr>
            <a:spLocks noGrp="1"/>
          </p:cNvSpPr>
          <p:nvPr>
            <p:ph type="body" sz="quarter" idx="55" hasCustomPrompt="1"/>
          </p:nvPr>
        </p:nvSpPr>
        <p:spPr>
          <a:xfrm>
            <a:off x="6298067"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6" name="Text Placeholder 11">
            <a:extLst>
              <a:ext uri="{FF2B5EF4-FFF2-40B4-BE49-F238E27FC236}">
                <a16:creationId xmlns:a16="http://schemas.microsoft.com/office/drawing/2014/main" id="{125C3A51-494D-4D74-A554-DA679EAFBFC7}"/>
              </a:ext>
            </a:extLst>
          </p:cNvPr>
          <p:cNvSpPr>
            <a:spLocks noGrp="1"/>
          </p:cNvSpPr>
          <p:nvPr>
            <p:ph type="body" sz="quarter" idx="56" hasCustomPrompt="1"/>
          </p:nvPr>
        </p:nvSpPr>
        <p:spPr>
          <a:xfrm>
            <a:off x="8856584"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7" name="Picture Placeholder 2">
            <a:extLst>
              <a:ext uri="{FF2B5EF4-FFF2-40B4-BE49-F238E27FC236}">
                <a16:creationId xmlns:a16="http://schemas.microsoft.com/office/drawing/2014/main" id="{68A3D529-2A21-4960-BDED-9BABA6027D65}"/>
              </a:ext>
            </a:extLst>
          </p:cNvPr>
          <p:cNvSpPr>
            <a:spLocks noGrp="1"/>
          </p:cNvSpPr>
          <p:nvPr>
            <p:ph type="pic" sz="quarter" idx="57" hasCustomPrompt="1"/>
          </p:nvPr>
        </p:nvSpPr>
        <p:spPr>
          <a:xfrm>
            <a:off x="1181031" y="4748685"/>
            <a:ext cx="2056294" cy="54000"/>
          </a:xfrm>
          <a:solidFill>
            <a:schemeClr val="accent3"/>
          </a:solidFill>
        </p:spPr>
        <p:txBody>
          <a:bodyPr/>
          <a:lstStyle>
            <a:lvl1pPr>
              <a:buNone/>
              <a:defRPr/>
            </a:lvl1pPr>
          </a:lstStyle>
          <a:p>
            <a:r>
              <a:rPr lang="en-GB"/>
              <a:t> </a:t>
            </a:r>
          </a:p>
        </p:txBody>
      </p:sp>
      <p:sp>
        <p:nvSpPr>
          <p:cNvPr id="49" name="Picture Placeholder 2">
            <a:extLst>
              <a:ext uri="{FF2B5EF4-FFF2-40B4-BE49-F238E27FC236}">
                <a16:creationId xmlns:a16="http://schemas.microsoft.com/office/drawing/2014/main" id="{3687D85A-70B5-4B6B-87EA-96DCBC0FC72D}"/>
              </a:ext>
            </a:extLst>
          </p:cNvPr>
          <p:cNvSpPr>
            <a:spLocks noGrp="1"/>
          </p:cNvSpPr>
          <p:nvPr>
            <p:ph type="pic" sz="quarter" idx="58" hasCustomPrompt="1"/>
          </p:nvPr>
        </p:nvSpPr>
        <p:spPr>
          <a:xfrm>
            <a:off x="3739548" y="4748685"/>
            <a:ext cx="2056294" cy="54000"/>
          </a:xfrm>
          <a:solidFill>
            <a:schemeClr val="accent3"/>
          </a:solidFill>
        </p:spPr>
        <p:txBody>
          <a:bodyPr/>
          <a:lstStyle>
            <a:lvl1pPr>
              <a:buNone/>
              <a:defRPr/>
            </a:lvl1pPr>
          </a:lstStyle>
          <a:p>
            <a:r>
              <a:rPr lang="en-GB"/>
              <a:t> </a:t>
            </a:r>
          </a:p>
        </p:txBody>
      </p:sp>
      <p:sp>
        <p:nvSpPr>
          <p:cNvPr id="51" name="Picture Placeholder 2">
            <a:extLst>
              <a:ext uri="{FF2B5EF4-FFF2-40B4-BE49-F238E27FC236}">
                <a16:creationId xmlns:a16="http://schemas.microsoft.com/office/drawing/2014/main" id="{BA909F23-BC59-41B0-ABA2-4DAD66F781B5}"/>
              </a:ext>
            </a:extLst>
          </p:cNvPr>
          <p:cNvSpPr>
            <a:spLocks noGrp="1"/>
          </p:cNvSpPr>
          <p:nvPr>
            <p:ph type="pic" sz="quarter" idx="59" hasCustomPrompt="1"/>
          </p:nvPr>
        </p:nvSpPr>
        <p:spPr>
          <a:xfrm>
            <a:off x="6298065" y="4748685"/>
            <a:ext cx="2056294" cy="54000"/>
          </a:xfrm>
          <a:solidFill>
            <a:schemeClr val="accent3"/>
          </a:solidFill>
        </p:spPr>
        <p:txBody>
          <a:bodyPr/>
          <a:lstStyle>
            <a:lvl1pPr>
              <a:buNone/>
              <a:defRPr/>
            </a:lvl1pPr>
          </a:lstStyle>
          <a:p>
            <a:r>
              <a:rPr lang="en-GB"/>
              <a:t> </a:t>
            </a:r>
          </a:p>
        </p:txBody>
      </p:sp>
      <p:sp>
        <p:nvSpPr>
          <p:cNvPr id="60" name="Picture Placeholder 2">
            <a:extLst>
              <a:ext uri="{FF2B5EF4-FFF2-40B4-BE49-F238E27FC236}">
                <a16:creationId xmlns:a16="http://schemas.microsoft.com/office/drawing/2014/main" id="{24F1F50D-0EF8-49A9-A2D9-BD7877AD338F}"/>
              </a:ext>
            </a:extLst>
          </p:cNvPr>
          <p:cNvSpPr>
            <a:spLocks noGrp="1"/>
          </p:cNvSpPr>
          <p:nvPr>
            <p:ph type="pic" sz="quarter" idx="60" hasCustomPrompt="1"/>
          </p:nvPr>
        </p:nvSpPr>
        <p:spPr>
          <a:xfrm>
            <a:off x="8856583" y="4748685"/>
            <a:ext cx="2056294" cy="54000"/>
          </a:xfrm>
          <a:solidFill>
            <a:schemeClr val="accent3"/>
          </a:solidFill>
        </p:spPr>
        <p:txBody>
          <a:bodyPr/>
          <a:lstStyle>
            <a:lvl1pPr>
              <a:buNone/>
              <a:defRPr/>
            </a:lvl1pPr>
          </a:lstStyle>
          <a:p>
            <a:r>
              <a:rPr lang="en-GB"/>
              <a:t> </a:t>
            </a:r>
          </a:p>
        </p:txBody>
      </p:sp>
    </p:spTree>
    <p:extLst>
      <p:ext uri="{BB962C8B-B14F-4D97-AF65-F5344CB8AC3E}">
        <p14:creationId xmlns:p14="http://schemas.microsoft.com/office/powerpoint/2010/main" val="117555815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x Graphics / Icons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6" y="4845645"/>
            <a:ext cx="3093921"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2x Graphics / Icons</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6"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6" y="1480179"/>
            <a:ext cx="3093926" cy="2527370"/>
          </a:xfrm>
          <a:noFill/>
        </p:spPr>
        <p:txBody>
          <a:bodyPr>
            <a:noAutofit/>
          </a:bodyPr>
          <a:lstStyle>
            <a:lvl1pPr marL="0" indent="0" algn="ctr">
              <a:buNone/>
              <a:defRPr sz="1000">
                <a:solidFill>
                  <a:schemeClr val="bg1"/>
                </a:solidFill>
              </a:defRPr>
            </a:lvl1pPr>
          </a:lstStyle>
          <a:p>
            <a:r>
              <a:rPr lang="en-GB"/>
              <a:t>Click centre icon to insert image</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 18pt</a:t>
            </a:r>
          </a:p>
        </p:txBody>
      </p: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6"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noChangeAspect="1"/>
          </p:cNvSpPr>
          <p:nvPr>
            <p:ph type="pic" sz="quarter" idx="38" hasCustomPrompt="1"/>
          </p:nvPr>
        </p:nvSpPr>
        <p:spPr>
          <a:xfrm>
            <a:off x="6368976" y="1480179"/>
            <a:ext cx="3093926" cy="2527370"/>
          </a:xfrm>
          <a:noFill/>
        </p:spPr>
        <p:txBody>
          <a:bodyPr>
            <a:noAutofit/>
          </a:bodyPr>
          <a:lstStyle>
            <a:lvl1pPr marL="0" indent="0" algn="ctr">
              <a:buNone/>
              <a:defRPr sz="1000">
                <a:solidFill>
                  <a:schemeClr val="bg1"/>
                </a:solidFill>
              </a:defRPr>
            </a:lvl1pPr>
          </a:lstStyle>
          <a:p>
            <a:r>
              <a:rPr lang="en-GB"/>
              <a:t>Click centre icon to insert image</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9" y="4845645"/>
            <a:ext cx="3093921"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Tree>
    <p:extLst>
      <p:ext uri="{BB962C8B-B14F-4D97-AF65-F5344CB8AC3E}">
        <p14:creationId xmlns:p14="http://schemas.microsoft.com/office/powerpoint/2010/main" val="425961731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x Graphics / Icons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7768"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3x Graphics / Icons</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776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7769"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387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 18pt</a:t>
            </a:r>
          </a:p>
        </p:txBody>
      </p: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3879"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998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 18pt</a:t>
            </a:r>
          </a:p>
        </p:txBody>
      </p: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9989"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3883"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9998"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415203410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x Graphics / Icons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4x Graphics / Icons</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Four</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cxnSp>
        <p:nvCxnSpPr>
          <p:cNvPr id="25" name="Straight Connector 24">
            <a:extLst>
              <a:ext uri="{FF2B5EF4-FFF2-40B4-BE49-F238E27FC236}">
                <a16:creationId xmlns:a16="http://schemas.microsoft.com/office/drawing/2014/main" id="{75388747-C18E-4C59-8B34-2A3129916B1B}"/>
              </a:ext>
            </a:extLst>
          </p:cNvPr>
          <p:cNvCxnSpPr>
            <a:cxnSpLocks/>
          </p:cNvCxnSpPr>
          <p:nvPr userDrawn="1"/>
        </p:nvCxnSpPr>
        <p:spPr bwMode="white">
          <a:xfrm flipH="1">
            <a:off x="1181032" y="3592028"/>
            <a:ext cx="2056293" cy="0"/>
          </a:xfrm>
          <a:prstGeom prst="line">
            <a:avLst/>
          </a:prstGeom>
          <a:noFill/>
          <a:ln w="57150" cap="flat" cmpd="sng" algn="ctr">
            <a:solidFill>
              <a:schemeClr val="accent3"/>
            </a:solidFill>
            <a:prstDash val="solid"/>
            <a:miter lim="800000"/>
          </a:ln>
          <a:effectLst/>
        </p:spPr>
      </p:cxnSp>
      <p:cxnSp>
        <p:nvCxnSpPr>
          <p:cNvPr id="26" name="Straight Connector 25">
            <a:extLst>
              <a:ext uri="{FF2B5EF4-FFF2-40B4-BE49-F238E27FC236}">
                <a16:creationId xmlns:a16="http://schemas.microsoft.com/office/drawing/2014/main" id="{C7F98B9B-E2F2-4F7A-8CDA-C041E549DEAD}"/>
              </a:ext>
            </a:extLst>
          </p:cNvPr>
          <p:cNvCxnSpPr>
            <a:cxnSpLocks/>
          </p:cNvCxnSpPr>
          <p:nvPr userDrawn="1"/>
        </p:nvCxnSpPr>
        <p:spPr bwMode="white">
          <a:xfrm flipH="1">
            <a:off x="3739549" y="3592028"/>
            <a:ext cx="2056293" cy="0"/>
          </a:xfrm>
          <a:prstGeom prst="line">
            <a:avLst/>
          </a:prstGeom>
          <a:noFill/>
          <a:ln w="57150" cap="flat" cmpd="sng" algn="ctr">
            <a:solidFill>
              <a:schemeClr val="accent3"/>
            </a:solidFill>
            <a:prstDash val="solid"/>
            <a:miter lim="800000"/>
          </a:ln>
          <a:effectLst/>
        </p:spPr>
      </p:cxnSp>
      <p:cxnSp>
        <p:nvCxnSpPr>
          <p:cNvPr id="27" name="Straight Connector 26">
            <a:extLst>
              <a:ext uri="{FF2B5EF4-FFF2-40B4-BE49-F238E27FC236}">
                <a16:creationId xmlns:a16="http://schemas.microsoft.com/office/drawing/2014/main" id="{40453852-6325-4111-9382-0B63F8F84D83}"/>
              </a:ext>
            </a:extLst>
          </p:cNvPr>
          <p:cNvCxnSpPr>
            <a:cxnSpLocks/>
          </p:cNvCxnSpPr>
          <p:nvPr userDrawn="1"/>
        </p:nvCxnSpPr>
        <p:spPr bwMode="white">
          <a:xfrm flipH="1">
            <a:off x="6298066" y="3592028"/>
            <a:ext cx="2056293" cy="0"/>
          </a:xfrm>
          <a:prstGeom prst="line">
            <a:avLst/>
          </a:prstGeom>
          <a:noFill/>
          <a:ln w="57150" cap="flat" cmpd="sng" algn="ctr">
            <a:solidFill>
              <a:schemeClr val="accent3"/>
            </a:solidFill>
            <a:prstDash val="solid"/>
            <a:miter lim="800000"/>
          </a:ln>
          <a:effectLst/>
        </p:spPr>
      </p:cxnSp>
      <p:cxnSp>
        <p:nvCxnSpPr>
          <p:cNvPr id="30" name="Straight Connector 29">
            <a:extLst>
              <a:ext uri="{FF2B5EF4-FFF2-40B4-BE49-F238E27FC236}">
                <a16:creationId xmlns:a16="http://schemas.microsoft.com/office/drawing/2014/main" id="{0EFD4E59-3304-41E4-ACC3-EAC707D08FEF}"/>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32" name="Picture Placeholder 2">
            <a:extLst>
              <a:ext uri="{FF2B5EF4-FFF2-40B4-BE49-F238E27FC236}">
                <a16:creationId xmlns:a16="http://schemas.microsoft.com/office/drawing/2014/main" id="{C089C19C-81A1-4277-A1D7-55B050F66A6A}"/>
              </a:ext>
            </a:extLst>
          </p:cNvPr>
          <p:cNvSpPr>
            <a:spLocks noGrp="1"/>
          </p:cNvSpPr>
          <p:nvPr>
            <p:ph type="pic" sz="quarter" idx="34" hasCustomPrompt="1"/>
          </p:nvPr>
        </p:nvSpPr>
        <p:spPr>
          <a:xfrm>
            <a:off x="8856584" y="1786097"/>
            <a:ext cx="2056293" cy="1709782"/>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33" name="Picture Placeholder 2">
            <a:extLst>
              <a:ext uri="{FF2B5EF4-FFF2-40B4-BE49-F238E27FC236}">
                <a16:creationId xmlns:a16="http://schemas.microsoft.com/office/drawing/2014/main" id="{A140957F-64D5-4D16-AD15-27AD63003419}"/>
              </a:ext>
            </a:extLst>
          </p:cNvPr>
          <p:cNvSpPr>
            <a:spLocks noGrp="1"/>
          </p:cNvSpPr>
          <p:nvPr>
            <p:ph type="pic" sz="quarter" idx="35" hasCustomPrompt="1"/>
          </p:nvPr>
        </p:nvSpPr>
        <p:spPr>
          <a:xfrm>
            <a:off x="1181032" y="1786097"/>
            <a:ext cx="2056293" cy="1709782"/>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34" name="Picture Placeholder 2">
            <a:extLst>
              <a:ext uri="{FF2B5EF4-FFF2-40B4-BE49-F238E27FC236}">
                <a16:creationId xmlns:a16="http://schemas.microsoft.com/office/drawing/2014/main" id="{8FFFD9CF-5BCA-4018-8476-749617768C95}"/>
              </a:ext>
            </a:extLst>
          </p:cNvPr>
          <p:cNvSpPr>
            <a:spLocks noGrp="1"/>
          </p:cNvSpPr>
          <p:nvPr>
            <p:ph type="pic" sz="quarter" idx="36" hasCustomPrompt="1"/>
          </p:nvPr>
        </p:nvSpPr>
        <p:spPr>
          <a:xfrm>
            <a:off x="3739549" y="1786097"/>
            <a:ext cx="2056293" cy="1709782"/>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36" name="Picture Placeholder 2">
            <a:extLst>
              <a:ext uri="{FF2B5EF4-FFF2-40B4-BE49-F238E27FC236}">
                <a16:creationId xmlns:a16="http://schemas.microsoft.com/office/drawing/2014/main" id="{62199AFB-7FBD-4170-8F7F-F003F7BEED0F}"/>
              </a:ext>
            </a:extLst>
          </p:cNvPr>
          <p:cNvSpPr>
            <a:spLocks noGrp="1"/>
          </p:cNvSpPr>
          <p:nvPr>
            <p:ph type="pic" sz="quarter" idx="37" hasCustomPrompt="1"/>
          </p:nvPr>
        </p:nvSpPr>
        <p:spPr>
          <a:xfrm>
            <a:off x="6298066" y="1786097"/>
            <a:ext cx="2056293" cy="1709782"/>
          </a:xfrm>
          <a:noFill/>
        </p:spPr>
        <p:txBody>
          <a:bodyPr>
            <a:noAutofit/>
          </a:bodyPr>
          <a:lstStyle>
            <a:lvl1pPr marL="0" indent="0" algn="ctr">
              <a:buNone/>
              <a:defRPr sz="1000">
                <a:solidFill>
                  <a:schemeClr val="bg1"/>
                </a:solidFill>
              </a:defRPr>
            </a:lvl1pPr>
          </a:lstStyle>
          <a:p>
            <a:r>
              <a:rPr lang="en-GB"/>
              <a:t>Click centre icon to insert graphic</a:t>
            </a:r>
          </a:p>
        </p:txBody>
      </p:sp>
    </p:spTree>
    <p:extLst>
      <p:ext uri="{BB962C8B-B14F-4D97-AF65-F5344CB8AC3E}">
        <p14:creationId xmlns:p14="http://schemas.microsoft.com/office/powerpoint/2010/main" val="310687938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8x Graphics / Icons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7"/>
            <a:ext cx="11080530" cy="674236"/>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8x Graphics / Icons</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Four</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9402003" y="1178212"/>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26451" y="1178212"/>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4284968" y="1178212"/>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843485" y="1178212"/>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3" name="Picture Placeholder 2">
            <a:extLst>
              <a:ext uri="{FF2B5EF4-FFF2-40B4-BE49-F238E27FC236}">
                <a16:creationId xmlns:a16="http://schemas.microsoft.com/office/drawing/2014/main" id="{B16C6506-4124-4884-9EEA-CA093B53D8D1}"/>
              </a:ext>
            </a:extLst>
          </p:cNvPr>
          <p:cNvSpPr>
            <a:spLocks noGrp="1"/>
          </p:cNvSpPr>
          <p:nvPr>
            <p:ph type="pic" sz="quarter" idx="41" hasCustomPrompt="1"/>
          </p:nvPr>
        </p:nvSpPr>
        <p:spPr>
          <a:xfrm>
            <a:off x="1181031" y="2211225"/>
            <a:ext cx="2056294" cy="54000"/>
          </a:xfrm>
          <a:solidFill>
            <a:schemeClr val="accent3"/>
          </a:solidFill>
        </p:spPr>
        <p:txBody>
          <a:bodyPr/>
          <a:lstStyle>
            <a:lvl1pPr>
              <a:buNone/>
              <a:defRPr/>
            </a:lvl1pPr>
          </a:lstStyle>
          <a:p>
            <a:r>
              <a:rPr lang="en-GB"/>
              <a:t> </a:t>
            </a:r>
          </a:p>
        </p:txBody>
      </p:sp>
      <p:sp>
        <p:nvSpPr>
          <p:cNvPr id="27" name="Picture Placeholder 2">
            <a:extLst>
              <a:ext uri="{FF2B5EF4-FFF2-40B4-BE49-F238E27FC236}">
                <a16:creationId xmlns:a16="http://schemas.microsoft.com/office/drawing/2014/main" id="{478BC64C-AFA2-4976-A7E4-76725E5FC4C1}"/>
              </a:ext>
            </a:extLst>
          </p:cNvPr>
          <p:cNvSpPr>
            <a:spLocks noGrp="1"/>
          </p:cNvSpPr>
          <p:nvPr>
            <p:ph type="pic" sz="quarter" idx="42" hasCustomPrompt="1"/>
          </p:nvPr>
        </p:nvSpPr>
        <p:spPr>
          <a:xfrm>
            <a:off x="3739548" y="2211225"/>
            <a:ext cx="2056294" cy="54000"/>
          </a:xfrm>
          <a:solidFill>
            <a:schemeClr val="accent3"/>
          </a:solidFill>
        </p:spPr>
        <p:txBody>
          <a:bodyPr/>
          <a:lstStyle>
            <a:lvl1pPr>
              <a:buNone/>
              <a:defRPr/>
            </a:lvl1pPr>
          </a:lstStyle>
          <a:p>
            <a:r>
              <a:rPr lang="en-GB"/>
              <a:t> </a:t>
            </a:r>
          </a:p>
        </p:txBody>
      </p:sp>
      <p:sp>
        <p:nvSpPr>
          <p:cNvPr id="30" name="Picture Placeholder 2">
            <a:extLst>
              <a:ext uri="{FF2B5EF4-FFF2-40B4-BE49-F238E27FC236}">
                <a16:creationId xmlns:a16="http://schemas.microsoft.com/office/drawing/2014/main" id="{402742F4-D41F-4C08-AB09-2E6FACA6CDEC}"/>
              </a:ext>
            </a:extLst>
          </p:cNvPr>
          <p:cNvSpPr>
            <a:spLocks noGrp="1"/>
          </p:cNvSpPr>
          <p:nvPr>
            <p:ph type="pic" sz="quarter" idx="43" hasCustomPrompt="1"/>
          </p:nvPr>
        </p:nvSpPr>
        <p:spPr>
          <a:xfrm>
            <a:off x="6298065" y="2211225"/>
            <a:ext cx="2056294" cy="54000"/>
          </a:xfrm>
          <a:solidFill>
            <a:schemeClr val="accent3"/>
          </a:solidFill>
        </p:spPr>
        <p:txBody>
          <a:bodyPr/>
          <a:lstStyle>
            <a:lvl1pPr>
              <a:buNone/>
              <a:defRPr/>
            </a:lvl1pPr>
          </a:lstStyle>
          <a:p>
            <a:r>
              <a:rPr lang="en-GB"/>
              <a:t> </a:t>
            </a:r>
          </a:p>
        </p:txBody>
      </p:sp>
      <p:sp>
        <p:nvSpPr>
          <p:cNvPr id="32" name="Picture Placeholder 2">
            <a:extLst>
              <a:ext uri="{FF2B5EF4-FFF2-40B4-BE49-F238E27FC236}">
                <a16:creationId xmlns:a16="http://schemas.microsoft.com/office/drawing/2014/main" id="{5F43D7E8-4411-4B42-B582-9650B2761C09}"/>
              </a:ext>
            </a:extLst>
          </p:cNvPr>
          <p:cNvSpPr>
            <a:spLocks noGrp="1"/>
          </p:cNvSpPr>
          <p:nvPr>
            <p:ph type="pic" sz="quarter" idx="44" hasCustomPrompt="1"/>
          </p:nvPr>
        </p:nvSpPr>
        <p:spPr>
          <a:xfrm>
            <a:off x="8856583" y="2211225"/>
            <a:ext cx="2056294" cy="54000"/>
          </a:xfrm>
          <a:solidFill>
            <a:schemeClr val="accent3"/>
          </a:solidFill>
        </p:spPr>
        <p:txBody>
          <a:bodyPr/>
          <a:lstStyle>
            <a:lvl1pPr>
              <a:buNone/>
              <a:defRPr/>
            </a:lvl1pPr>
          </a:lstStyle>
          <a:p>
            <a:r>
              <a:rPr lang="en-GB"/>
              <a:t> </a:t>
            </a:r>
          </a:p>
        </p:txBody>
      </p:sp>
      <p:sp>
        <p:nvSpPr>
          <p:cNvPr id="33" name="Text Placeholder 11">
            <a:extLst>
              <a:ext uri="{FF2B5EF4-FFF2-40B4-BE49-F238E27FC236}">
                <a16:creationId xmlns:a16="http://schemas.microsoft.com/office/drawing/2014/main" id="{A857A1C6-D820-4D06-862A-A040597FC958}"/>
              </a:ext>
            </a:extLst>
          </p:cNvPr>
          <p:cNvSpPr>
            <a:spLocks noGrp="1"/>
          </p:cNvSpPr>
          <p:nvPr>
            <p:ph type="body" sz="quarter" idx="45" hasCustomPrompt="1"/>
          </p:nvPr>
        </p:nvSpPr>
        <p:spPr>
          <a:xfrm>
            <a:off x="1181031"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34" name="Text Placeholder 11">
            <a:extLst>
              <a:ext uri="{FF2B5EF4-FFF2-40B4-BE49-F238E27FC236}">
                <a16:creationId xmlns:a16="http://schemas.microsoft.com/office/drawing/2014/main" id="{AD67F3DB-D8C5-4BCC-8B7D-0EF6066E8F37}"/>
              </a:ext>
            </a:extLst>
          </p:cNvPr>
          <p:cNvSpPr>
            <a:spLocks noGrp="1"/>
          </p:cNvSpPr>
          <p:nvPr>
            <p:ph type="body" sz="quarter" idx="46" hasCustomPrompt="1"/>
          </p:nvPr>
        </p:nvSpPr>
        <p:spPr>
          <a:xfrm>
            <a:off x="1181031"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Five</a:t>
            </a:r>
          </a:p>
        </p:txBody>
      </p:sp>
      <p:sp>
        <p:nvSpPr>
          <p:cNvPr id="36" name="Text Placeholder 11">
            <a:extLst>
              <a:ext uri="{FF2B5EF4-FFF2-40B4-BE49-F238E27FC236}">
                <a16:creationId xmlns:a16="http://schemas.microsoft.com/office/drawing/2014/main" id="{D7689CC2-BBF0-47C1-8EEA-AD6B93AAEF7C}"/>
              </a:ext>
            </a:extLst>
          </p:cNvPr>
          <p:cNvSpPr>
            <a:spLocks noGrp="1"/>
          </p:cNvSpPr>
          <p:nvPr>
            <p:ph type="body" sz="quarter" idx="47" hasCustomPrompt="1"/>
          </p:nvPr>
        </p:nvSpPr>
        <p:spPr>
          <a:xfrm>
            <a:off x="3739549"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Six</a:t>
            </a:r>
          </a:p>
        </p:txBody>
      </p:sp>
      <p:sp>
        <p:nvSpPr>
          <p:cNvPr id="37" name="Text Placeholder 11">
            <a:extLst>
              <a:ext uri="{FF2B5EF4-FFF2-40B4-BE49-F238E27FC236}">
                <a16:creationId xmlns:a16="http://schemas.microsoft.com/office/drawing/2014/main" id="{AFC87F9E-87B2-4941-B1A6-DF7C2CF81D8D}"/>
              </a:ext>
            </a:extLst>
          </p:cNvPr>
          <p:cNvSpPr>
            <a:spLocks noGrp="1"/>
          </p:cNvSpPr>
          <p:nvPr>
            <p:ph type="body" sz="quarter" idx="48" hasCustomPrompt="1"/>
          </p:nvPr>
        </p:nvSpPr>
        <p:spPr>
          <a:xfrm>
            <a:off x="6298067"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Seven</a:t>
            </a:r>
          </a:p>
        </p:txBody>
      </p:sp>
      <p:sp>
        <p:nvSpPr>
          <p:cNvPr id="38" name="Text Placeholder 11">
            <a:extLst>
              <a:ext uri="{FF2B5EF4-FFF2-40B4-BE49-F238E27FC236}">
                <a16:creationId xmlns:a16="http://schemas.microsoft.com/office/drawing/2014/main" id="{D2224968-6405-4EA2-AC4F-5C3275597AC0}"/>
              </a:ext>
            </a:extLst>
          </p:cNvPr>
          <p:cNvSpPr>
            <a:spLocks noGrp="1"/>
          </p:cNvSpPr>
          <p:nvPr>
            <p:ph type="body" sz="quarter" idx="49" hasCustomPrompt="1"/>
          </p:nvPr>
        </p:nvSpPr>
        <p:spPr>
          <a:xfrm>
            <a:off x="8856584"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Eight</a:t>
            </a:r>
          </a:p>
        </p:txBody>
      </p:sp>
      <p:sp>
        <p:nvSpPr>
          <p:cNvPr id="39" name="Picture Placeholder 2">
            <a:extLst>
              <a:ext uri="{FF2B5EF4-FFF2-40B4-BE49-F238E27FC236}">
                <a16:creationId xmlns:a16="http://schemas.microsoft.com/office/drawing/2014/main" id="{CDF2AD0D-30BA-456D-B513-06090F38B2E0}"/>
              </a:ext>
            </a:extLst>
          </p:cNvPr>
          <p:cNvSpPr>
            <a:spLocks noGrp="1"/>
          </p:cNvSpPr>
          <p:nvPr>
            <p:ph type="pic" sz="quarter" idx="50" hasCustomPrompt="1"/>
          </p:nvPr>
        </p:nvSpPr>
        <p:spPr>
          <a:xfrm>
            <a:off x="9402003" y="3715672"/>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41" name="Picture Placeholder 2">
            <a:extLst>
              <a:ext uri="{FF2B5EF4-FFF2-40B4-BE49-F238E27FC236}">
                <a16:creationId xmlns:a16="http://schemas.microsoft.com/office/drawing/2014/main" id="{1CEEC729-5586-4E7D-96DD-1F315609681D}"/>
              </a:ext>
            </a:extLst>
          </p:cNvPr>
          <p:cNvSpPr>
            <a:spLocks noGrp="1"/>
          </p:cNvSpPr>
          <p:nvPr>
            <p:ph type="pic" sz="quarter" idx="51" hasCustomPrompt="1"/>
          </p:nvPr>
        </p:nvSpPr>
        <p:spPr>
          <a:xfrm>
            <a:off x="1726451" y="3715672"/>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42" name="Picture Placeholder 2">
            <a:extLst>
              <a:ext uri="{FF2B5EF4-FFF2-40B4-BE49-F238E27FC236}">
                <a16:creationId xmlns:a16="http://schemas.microsoft.com/office/drawing/2014/main" id="{92934DA0-73AE-4041-8062-8A53A5DD1074}"/>
              </a:ext>
            </a:extLst>
          </p:cNvPr>
          <p:cNvSpPr>
            <a:spLocks noGrp="1"/>
          </p:cNvSpPr>
          <p:nvPr>
            <p:ph type="pic" sz="quarter" idx="52" hasCustomPrompt="1"/>
          </p:nvPr>
        </p:nvSpPr>
        <p:spPr>
          <a:xfrm>
            <a:off x="4284968" y="3715672"/>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43" name="Picture Placeholder 2">
            <a:extLst>
              <a:ext uri="{FF2B5EF4-FFF2-40B4-BE49-F238E27FC236}">
                <a16:creationId xmlns:a16="http://schemas.microsoft.com/office/drawing/2014/main" id="{CAE5C0B3-6CF5-40F1-B7FE-CE0844BBC443}"/>
              </a:ext>
            </a:extLst>
          </p:cNvPr>
          <p:cNvSpPr>
            <a:spLocks noGrp="1"/>
          </p:cNvSpPr>
          <p:nvPr>
            <p:ph type="pic" sz="quarter" idx="53" hasCustomPrompt="1"/>
          </p:nvPr>
        </p:nvSpPr>
        <p:spPr>
          <a:xfrm>
            <a:off x="6843485" y="3715672"/>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44" name="Text Placeholder 11">
            <a:extLst>
              <a:ext uri="{FF2B5EF4-FFF2-40B4-BE49-F238E27FC236}">
                <a16:creationId xmlns:a16="http://schemas.microsoft.com/office/drawing/2014/main" id="{AC102878-46B6-49C0-AE96-2672E8133D98}"/>
              </a:ext>
            </a:extLst>
          </p:cNvPr>
          <p:cNvSpPr>
            <a:spLocks noGrp="1"/>
          </p:cNvSpPr>
          <p:nvPr>
            <p:ph type="body" sz="quarter" idx="54" hasCustomPrompt="1"/>
          </p:nvPr>
        </p:nvSpPr>
        <p:spPr>
          <a:xfrm>
            <a:off x="3739549"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5" name="Text Placeholder 11">
            <a:extLst>
              <a:ext uri="{FF2B5EF4-FFF2-40B4-BE49-F238E27FC236}">
                <a16:creationId xmlns:a16="http://schemas.microsoft.com/office/drawing/2014/main" id="{EDD45A74-81E4-421A-932F-2E85D29C027E}"/>
              </a:ext>
            </a:extLst>
          </p:cNvPr>
          <p:cNvSpPr>
            <a:spLocks noGrp="1"/>
          </p:cNvSpPr>
          <p:nvPr>
            <p:ph type="body" sz="quarter" idx="55" hasCustomPrompt="1"/>
          </p:nvPr>
        </p:nvSpPr>
        <p:spPr>
          <a:xfrm>
            <a:off x="6298067"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6" name="Text Placeholder 11">
            <a:extLst>
              <a:ext uri="{FF2B5EF4-FFF2-40B4-BE49-F238E27FC236}">
                <a16:creationId xmlns:a16="http://schemas.microsoft.com/office/drawing/2014/main" id="{125C3A51-494D-4D74-A554-DA679EAFBFC7}"/>
              </a:ext>
            </a:extLst>
          </p:cNvPr>
          <p:cNvSpPr>
            <a:spLocks noGrp="1"/>
          </p:cNvSpPr>
          <p:nvPr>
            <p:ph type="body" sz="quarter" idx="56" hasCustomPrompt="1"/>
          </p:nvPr>
        </p:nvSpPr>
        <p:spPr>
          <a:xfrm>
            <a:off x="8856584"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7" name="Picture Placeholder 2">
            <a:extLst>
              <a:ext uri="{FF2B5EF4-FFF2-40B4-BE49-F238E27FC236}">
                <a16:creationId xmlns:a16="http://schemas.microsoft.com/office/drawing/2014/main" id="{68A3D529-2A21-4960-BDED-9BABA6027D65}"/>
              </a:ext>
            </a:extLst>
          </p:cNvPr>
          <p:cNvSpPr>
            <a:spLocks noGrp="1"/>
          </p:cNvSpPr>
          <p:nvPr>
            <p:ph type="pic" sz="quarter" idx="57" hasCustomPrompt="1"/>
          </p:nvPr>
        </p:nvSpPr>
        <p:spPr>
          <a:xfrm>
            <a:off x="1181031" y="4748685"/>
            <a:ext cx="2056294" cy="54000"/>
          </a:xfrm>
          <a:solidFill>
            <a:schemeClr val="accent3"/>
          </a:solidFill>
        </p:spPr>
        <p:txBody>
          <a:bodyPr/>
          <a:lstStyle>
            <a:lvl1pPr>
              <a:buNone/>
              <a:defRPr/>
            </a:lvl1pPr>
          </a:lstStyle>
          <a:p>
            <a:r>
              <a:rPr lang="en-GB"/>
              <a:t> </a:t>
            </a:r>
          </a:p>
        </p:txBody>
      </p:sp>
      <p:sp>
        <p:nvSpPr>
          <p:cNvPr id="49" name="Picture Placeholder 2">
            <a:extLst>
              <a:ext uri="{FF2B5EF4-FFF2-40B4-BE49-F238E27FC236}">
                <a16:creationId xmlns:a16="http://schemas.microsoft.com/office/drawing/2014/main" id="{3687D85A-70B5-4B6B-87EA-96DCBC0FC72D}"/>
              </a:ext>
            </a:extLst>
          </p:cNvPr>
          <p:cNvSpPr>
            <a:spLocks noGrp="1"/>
          </p:cNvSpPr>
          <p:nvPr>
            <p:ph type="pic" sz="quarter" idx="58" hasCustomPrompt="1"/>
          </p:nvPr>
        </p:nvSpPr>
        <p:spPr>
          <a:xfrm>
            <a:off x="3739548" y="4748685"/>
            <a:ext cx="2056294" cy="54000"/>
          </a:xfrm>
          <a:solidFill>
            <a:schemeClr val="accent3"/>
          </a:solidFill>
        </p:spPr>
        <p:txBody>
          <a:bodyPr/>
          <a:lstStyle>
            <a:lvl1pPr>
              <a:buNone/>
              <a:defRPr/>
            </a:lvl1pPr>
          </a:lstStyle>
          <a:p>
            <a:r>
              <a:rPr lang="en-GB"/>
              <a:t> </a:t>
            </a:r>
          </a:p>
        </p:txBody>
      </p:sp>
      <p:sp>
        <p:nvSpPr>
          <p:cNvPr id="51" name="Picture Placeholder 2">
            <a:extLst>
              <a:ext uri="{FF2B5EF4-FFF2-40B4-BE49-F238E27FC236}">
                <a16:creationId xmlns:a16="http://schemas.microsoft.com/office/drawing/2014/main" id="{BA909F23-BC59-41B0-ABA2-4DAD66F781B5}"/>
              </a:ext>
            </a:extLst>
          </p:cNvPr>
          <p:cNvSpPr>
            <a:spLocks noGrp="1"/>
          </p:cNvSpPr>
          <p:nvPr>
            <p:ph type="pic" sz="quarter" idx="59" hasCustomPrompt="1"/>
          </p:nvPr>
        </p:nvSpPr>
        <p:spPr>
          <a:xfrm>
            <a:off x="6298065" y="4748685"/>
            <a:ext cx="2056294" cy="54000"/>
          </a:xfrm>
          <a:solidFill>
            <a:schemeClr val="accent3"/>
          </a:solidFill>
        </p:spPr>
        <p:txBody>
          <a:bodyPr/>
          <a:lstStyle>
            <a:lvl1pPr>
              <a:buNone/>
              <a:defRPr/>
            </a:lvl1pPr>
          </a:lstStyle>
          <a:p>
            <a:r>
              <a:rPr lang="en-GB"/>
              <a:t> </a:t>
            </a:r>
          </a:p>
        </p:txBody>
      </p:sp>
      <p:sp>
        <p:nvSpPr>
          <p:cNvPr id="60" name="Picture Placeholder 2">
            <a:extLst>
              <a:ext uri="{FF2B5EF4-FFF2-40B4-BE49-F238E27FC236}">
                <a16:creationId xmlns:a16="http://schemas.microsoft.com/office/drawing/2014/main" id="{24F1F50D-0EF8-49A9-A2D9-BD7877AD338F}"/>
              </a:ext>
            </a:extLst>
          </p:cNvPr>
          <p:cNvSpPr>
            <a:spLocks noGrp="1"/>
          </p:cNvSpPr>
          <p:nvPr>
            <p:ph type="pic" sz="quarter" idx="60" hasCustomPrompt="1"/>
          </p:nvPr>
        </p:nvSpPr>
        <p:spPr>
          <a:xfrm>
            <a:off x="8856583" y="4748685"/>
            <a:ext cx="2056294" cy="54000"/>
          </a:xfrm>
          <a:solidFill>
            <a:schemeClr val="accent3"/>
          </a:solidFill>
        </p:spPr>
        <p:txBody>
          <a:bodyPr/>
          <a:lstStyle>
            <a:lvl1pPr>
              <a:buNone/>
              <a:defRPr/>
            </a:lvl1pPr>
          </a:lstStyle>
          <a:p>
            <a:r>
              <a:rPr lang="en-GB"/>
              <a:t> </a:t>
            </a:r>
          </a:p>
        </p:txBody>
      </p:sp>
    </p:spTree>
    <p:extLst>
      <p:ext uri="{BB962C8B-B14F-4D97-AF65-F5344CB8AC3E}">
        <p14:creationId xmlns:p14="http://schemas.microsoft.com/office/powerpoint/2010/main" val="177719526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x Graphics / Icons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6" y="4845645"/>
            <a:ext cx="3093921"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2x Graphics / Icons</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6"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6" y="1480179"/>
            <a:ext cx="3093926" cy="2527370"/>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 18pt</a:t>
            </a:r>
          </a:p>
        </p:txBody>
      </p: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6"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p:cNvSpPr>
          <p:nvPr>
            <p:ph type="pic" sz="quarter" idx="38" hasCustomPrompt="1"/>
          </p:nvPr>
        </p:nvSpPr>
        <p:spPr>
          <a:xfrm>
            <a:off x="6368976" y="1480179"/>
            <a:ext cx="3093926" cy="2527370"/>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9" y="4845645"/>
            <a:ext cx="3093921"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Tree>
    <p:extLst>
      <p:ext uri="{BB962C8B-B14F-4D97-AF65-F5344CB8AC3E}">
        <p14:creationId xmlns:p14="http://schemas.microsoft.com/office/powerpoint/2010/main" val="1181481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reak - Wave">
    <p:bg>
      <p:bgPr>
        <a:solidFill>
          <a:schemeClr val="accent1"/>
        </a:solidFill>
        <a:effectLst/>
      </p:bgPr>
    </p:bg>
    <p:spTree>
      <p:nvGrpSpPr>
        <p:cNvPr id="1" name=""/>
        <p:cNvGrpSpPr/>
        <p:nvPr/>
      </p:nvGrpSpPr>
      <p:grpSpPr>
        <a:xfrm>
          <a:off x="0" y="0"/>
          <a:ext cx="0" cy="0"/>
          <a:chOff x="0" y="0"/>
          <a:chExt cx="0" cy="0"/>
        </a:xfrm>
      </p:grpSpPr>
      <p:pic>
        <p:nvPicPr>
          <p:cNvPr id="7" name="Picture 6" descr="A picture containing animal, bed, computer, sitting&#10;&#10;Description automatically generated">
            <a:extLst>
              <a:ext uri="{FF2B5EF4-FFF2-40B4-BE49-F238E27FC236}">
                <a16:creationId xmlns:a16="http://schemas.microsoft.com/office/drawing/2014/main" id="{A8B10F2D-1FD8-4E12-96FD-BFE428321B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298" r="20298"/>
          <a:stretch/>
        </p:blipFill>
        <p:spPr>
          <a:xfrm flipH="1">
            <a:off x="-1" y="0"/>
            <a:ext cx="12191999" cy="6858000"/>
          </a:xfrm>
          <a:prstGeom prst="rect">
            <a:avLst/>
          </a:prstGeom>
          <a:solidFill>
            <a:srgbClr val="0A0C40"/>
          </a:solidFill>
        </p:spPr>
      </p:pic>
      <p:sp>
        <p:nvSpPr>
          <p:cNvPr id="15" name="TextBox 14">
            <a:extLst>
              <a:ext uri="{FF2B5EF4-FFF2-40B4-BE49-F238E27FC236}">
                <a16:creationId xmlns:a16="http://schemas.microsoft.com/office/drawing/2014/main" id="{DD3007B4-0C33-4097-B232-A22B99B8D59B}"/>
              </a:ext>
            </a:extLst>
          </p:cNvPr>
          <p:cNvSpPr txBox="1"/>
          <p:nvPr userDrawn="1"/>
        </p:nvSpPr>
        <p:spPr>
          <a:xfrm>
            <a:off x="9582760" y="6416710"/>
            <a:ext cx="2456858" cy="246221"/>
          </a:xfrm>
          <a:prstGeom prst="rect">
            <a:avLst/>
          </a:prstGeom>
          <a:noFill/>
        </p:spPr>
        <p:txBody>
          <a:bodyPr wrap="square" rtlCol="0">
            <a:spAutoFit/>
          </a:bodyPr>
          <a:lstStyle/>
          <a:p>
            <a:pPr algn="r"/>
            <a:r>
              <a:rPr lang="en-US" sz="1000" dirty="0">
                <a:solidFill>
                  <a:prstClr val="white"/>
                </a:solidFill>
                <a:cs typeface="Arial" panose="020B0604020202020204" pitchFamily="34" charset="0"/>
              </a:rPr>
              <a:t>©2021 Cognizant.</a:t>
            </a:r>
            <a:endParaRPr lang="en-US" sz="1000" dirty="0">
              <a:solidFill>
                <a:prstClr val="white"/>
              </a:solidFill>
              <a:latin typeface="Calibri" panose="020F0502020204030204"/>
            </a:endParaRPr>
          </a:p>
        </p:txBody>
      </p:sp>
      <p:cxnSp>
        <p:nvCxnSpPr>
          <p:cNvPr id="13" name="Straight Connector 12">
            <a:extLst>
              <a:ext uri="{FF2B5EF4-FFF2-40B4-BE49-F238E27FC236}">
                <a16:creationId xmlns:a16="http://schemas.microsoft.com/office/drawing/2014/main" id="{A97AB499-F20C-42C9-9A6B-B0E6DE417516}"/>
              </a:ext>
            </a:extLst>
          </p:cNvPr>
          <p:cNvCxnSpPr>
            <a:cxnSpLocks/>
          </p:cNvCxnSpPr>
          <p:nvPr userDrawn="1"/>
        </p:nvCxnSpPr>
        <p:spPr bwMode="white">
          <a:xfrm flipH="1">
            <a:off x="908300" y="4435138"/>
            <a:ext cx="1080000" cy="0"/>
          </a:xfrm>
          <a:prstGeom prst="line">
            <a:avLst/>
          </a:prstGeom>
          <a:noFill/>
          <a:ln w="9525" cap="flat" cmpd="sng" algn="ctr">
            <a:solidFill>
              <a:schemeClr val="accent3"/>
            </a:solidFill>
            <a:prstDash val="solid"/>
            <a:miter lim="800000"/>
          </a:ln>
          <a:effectLst/>
        </p:spPr>
      </p:cxnSp>
      <p:sp>
        <p:nvSpPr>
          <p:cNvPr id="14" name="Text Placeholder 11">
            <a:extLst>
              <a:ext uri="{FF2B5EF4-FFF2-40B4-BE49-F238E27FC236}">
                <a16:creationId xmlns:a16="http://schemas.microsoft.com/office/drawing/2014/main" id="{3D01BDE2-1B53-4088-8EF2-C2CC023B2A16}"/>
              </a:ext>
            </a:extLst>
          </p:cNvPr>
          <p:cNvSpPr>
            <a:spLocks noGrp="1"/>
          </p:cNvSpPr>
          <p:nvPr>
            <p:ph type="body" sz="quarter" idx="14" hasCustomPrompt="1"/>
          </p:nvPr>
        </p:nvSpPr>
        <p:spPr>
          <a:xfrm>
            <a:off x="842204" y="1417320"/>
            <a:ext cx="7272000" cy="3467273"/>
          </a:xfrm>
        </p:spPr>
        <p:txBody>
          <a:bodyPr wrap="square" lIns="36000" tIns="36000" rIns="36000" bIns="36000" anchor="b" anchorCtr="0">
            <a:noAutofit/>
          </a:bodyPr>
          <a:lstStyle>
            <a:lvl1pPr marL="0" indent="0">
              <a:lnSpc>
                <a:spcPct val="100000"/>
              </a:lnSpc>
              <a:spcAft>
                <a:spcPts val="4800"/>
              </a:spcAft>
              <a:buNone/>
              <a:defRPr sz="240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00</a:t>
            </a:r>
            <a:endParaRPr lang="en-GB" dirty="0"/>
          </a:p>
        </p:txBody>
      </p:sp>
      <p:sp>
        <p:nvSpPr>
          <p:cNvPr id="8" name="Text Placeholder 11">
            <a:extLst>
              <a:ext uri="{FF2B5EF4-FFF2-40B4-BE49-F238E27FC236}">
                <a16:creationId xmlns:a16="http://schemas.microsoft.com/office/drawing/2014/main" id="{405D91B7-62C3-42C7-B224-C36E92DD63CF}"/>
              </a:ext>
            </a:extLst>
          </p:cNvPr>
          <p:cNvSpPr>
            <a:spLocks noGrp="1"/>
          </p:cNvSpPr>
          <p:nvPr>
            <p:ph type="body" sz="quarter" idx="13" hasCustomPrompt="1"/>
          </p:nvPr>
        </p:nvSpPr>
        <p:spPr>
          <a:xfrm>
            <a:off x="842204" y="4590898"/>
            <a:ext cx="7272000" cy="1462088"/>
          </a:xfrm>
        </p:spPr>
        <p:txBody>
          <a:bodyPr wrap="square" lIns="36000" tIns="36000" rIns="36000" bIns="36000">
            <a:noAutofit/>
          </a:bodyPr>
          <a:lstStyle>
            <a:lvl1pPr marL="0" indent="0">
              <a:lnSpc>
                <a:spcPct val="100000"/>
              </a:lnSpc>
              <a:spcAft>
                <a:spcPts val="3200"/>
              </a:spcAft>
              <a:buFont typeface="Arial" panose="020B0604020202020204" pitchFamily="34" charset="0"/>
              <a:buNone/>
              <a:defRPr sz="3600" b="1">
                <a:solidFill>
                  <a:schemeClr val="bg1"/>
                </a:solidFill>
              </a:defRPr>
            </a:lvl1pPr>
            <a:lvl2pPr>
              <a:spcAft>
                <a:spcPts val="3200"/>
              </a:spcAft>
              <a:buNone/>
              <a:defRPr sz="3600" b="1">
                <a:solidFill>
                  <a:schemeClr val="bg1"/>
                </a:solidFill>
              </a:defRPr>
            </a:lvl2pPr>
            <a:lvl3pPr>
              <a:spcAft>
                <a:spcPts val="3200"/>
              </a:spcAft>
              <a:buNone/>
              <a:defRPr sz="3600" b="1">
                <a:solidFill>
                  <a:schemeClr val="bg1"/>
                </a:solidFill>
              </a:defRPr>
            </a:lvl3pPr>
            <a:lvl4pPr>
              <a:spcAft>
                <a:spcPts val="3200"/>
              </a:spcAft>
              <a:buNone/>
              <a:defRPr sz="3600" b="1">
                <a:solidFill>
                  <a:schemeClr val="bg1"/>
                </a:solidFill>
              </a:defRPr>
            </a:lvl4pPr>
            <a:lvl5pPr>
              <a:buNone/>
              <a:defRPr sz="3600" b="1">
                <a:solidFill>
                  <a:schemeClr val="bg1"/>
                </a:solidFill>
              </a:defRPr>
            </a:lvl5pPr>
            <a:lvl6pPr>
              <a:buNone/>
              <a:defRPr sz="3600" b="1">
                <a:solidFill>
                  <a:schemeClr val="bg1"/>
                </a:solidFill>
              </a:defRPr>
            </a:lvl6pPr>
          </a:lstStyle>
          <a:p>
            <a:pPr lvl="0"/>
            <a:r>
              <a:rPr lang="en-US" dirty="0"/>
              <a:t>Divider / Section Break</a:t>
            </a:r>
            <a:endParaRPr lang="en-GB" dirty="0"/>
          </a:p>
        </p:txBody>
      </p:sp>
    </p:spTree>
    <p:extLst>
      <p:ext uri="{BB962C8B-B14F-4D97-AF65-F5344CB8AC3E}">
        <p14:creationId xmlns:p14="http://schemas.microsoft.com/office/powerpoint/2010/main" val="151498365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x Graphics / Icons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7768"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3x Graphics / Icons</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776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7769"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387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 18pt</a:t>
            </a:r>
          </a:p>
        </p:txBody>
      </p: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3879"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998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 18pt</a:t>
            </a:r>
          </a:p>
        </p:txBody>
      </p: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9989"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3883"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9998"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385639638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x Graphics / Icons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4x Graphics / Icons</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2" y="3592028"/>
            <a:ext cx="2056293" cy="0"/>
          </a:xfrm>
          <a:prstGeom prst="line">
            <a:avLst/>
          </a:prstGeom>
          <a:noFill/>
          <a:ln w="5715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3592028"/>
            <a:ext cx="2056293" cy="0"/>
          </a:xfrm>
          <a:prstGeom prst="line">
            <a:avLst/>
          </a:prstGeom>
          <a:noFill/>
          <a:ln w="5715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3592028"/>
            <a:ext cx="2056293" cy="0"/>
          </a:xfrm>
          <a:prstGeom prst="line">
            <a:avLst/>
          </a:prstGeom>
          <a:noFill/>
          <a:ln w="5715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Four</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8856584" y="1786097"/>
            <a:ext cx="2056293" cy="1709782"/>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181032" y="1786097"/>
            <a:ext cx="2056293" cy="1709782"/>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3739549" y="1786097"/>
            <a:ext cx="2056293" cy="1709782"/>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298066" y="1786097"/>
            <a:ext cx="2056293" cy="1709782"/>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64452103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8x Graphics / Icons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7"/>
            <a:ext cx="11080530" cy="674236"/>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8x Graphics / Icons</a:t>
            </a:r>
            <a:endParaRPr lang="en-GB" dirty="0"/>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dirty="0"/>
              <a:t>Graphic One</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Four</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9402003" y="1182181"/>
            <a:ext cx="965455" cy="963886"/>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26451" y="1182181"/>
            <a:ext cx="965455" cy="963886"/>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4284968" y="1182181"/>
            <a:ext cx="965455" cy="963886"/>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843485" y="1182181"/>
            <a:ext cx="965455" cy="963886"/>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dirty="0"/>
              <a:t>Graphic three body copy 11pt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endParaRPr lang="en-US" dirty="0"/>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3" name="Picture Placeholder 2">
            <a:extLst>
              <a:ext uri="{FF2B5EF4-FFF2-40B4-BE49-F238E27FC236}">
                <a16:creationId xmlns:a16="http://schemas.microsoft.com/office/drawing/2014/main" id="{B16C6506-4124-4884-9EEA-CA093B53D8D1}"/>
              </a:ext>
            </a:extLst>
          </p:cNvPr>
          <p:cNvSpPr>
            <a:spLocks noGrp="1"/>
          </p:cNvSpPr>
          <p:nvPr>
            <p:ph type="pic" sz="quarter" idx="41" hasCustomPrompt="1"/>
          </p:nvPr>
        </p:nvSpPr>
        <p:spPr>
          <a:xfrm>
            <a:off x="1181031" y="2211225"/>
            <a:ext cx="2056294" cy="54000"/>
          </a:xfrm>
          <a:solidFill>
            <a:schemeClr val="accent3"/>
          </a:solidFill>
        </p:spPr>
        <p:txBody>
          <a:bodyPr/>
          <a:lstStyle>
            <a:lvl1pPr>
              <a:buNone/>
              <a:defRPr/>
            </a:lvl1pPr>
          </a:lstStyle>
          <a:p>
            <a:r>
              <a:rPr lang="en-GB"/>
              <a:t> </a:t>
            </a:r>
          </a:p>
        </p:txBody>
      </p:sp>
      <p:sp>
        <p:nvSpPr>
          <p:cNvPr id="27" name="Picture Placeholder 2">
            <a:extLst>
              <a:ext uri="{FF2B5EF4-FFF2-40B4-BE49-F238E27FC236}">
                <a16:creationId xmlns:a16="http://schemas.microsoft.com/office/drawing/2014/main" id="{478BC64C-AFA2-4976-A7E4-76725E5FC4C1}"/>
              </a:ext>
            </a:extLst>
          </p:cNvPr>
          <p:cNvSpPr>
            <a:spLocks noGrp="1"/>
          </p:cNvSpPr>
          <p:nvPr>
            <p:ph type="pic" sz="quarter" idx="42" hasCustomPrompt="1"/>
          </p:nvPr>
        </p:nvSpPr>
        <p:spPr>
          <a:xfrm>
            <a:off x="3739548" y="2211225"/>
            <a:ext cx="2056294" cy="54000"/>
          </a:xfrm>
          <a:solidFill>
            <a:schemeClr val="accent3"/>
          </a:solidFill>
        </p:spPr>
        <p:txBody>
          <a:bodyPr/>
          <a:lstStyle>
            <a:lvl1pPr>
              <a:buNone/>
              <a:defRPr/>
            </a:lvl1pPr>
          </a:lstStyle>
          <a:p>
            <a:r>
              <a:rPr lang="en-GB"/>
              <a:t> </a:t>
            </a:r>
          </a:p>
        </p:txBody>
      </p:sp>
      <p:sp>
        <p:nvSpPr>
          <p:cNvPr id="30" name="Picture Placeholder 2">
            <a:extLst>
              <a:ext uri="{FF2B5EF4-FFF2-40B4-BE49-F238E27FC236}">
                <a16:creationId xmlns:a16="http://schemas.microsoft.com/office/drawing/2014/main" id="{402742F4-D41F-4C08-AB09-2E6FACA6CDEC}"/>
              </a:ext>
            </a:extLst>
          </p:cNvPr>
          <p:cNvSpPr>
            <a:spLocks noGrp="1"/>
          </p:cNvSpPr>
          <p:nvPr>
            <p:ph type="pic" sz="quarter" idx="43" hasCustomPrompt="1"/>
          </p:nvPr>
        </p:nvSpPr>
        <p:spPr>
          <a:xfrm>
            <a:off x="6298065" y="2211225"/>
            <a:ext cx="2056294" cy="54000"/>
          </a:xfrm>
          <a:solidFill>
            <a:schemeClr val="accent3"/>
          </a:solidFill>
        </p:spPr>
        <p:txBody>
          <a:bodyPr/>
          <a:lstStyle>
            <a:lvl1pPr>
              <a:buNone/>
              <a:defRPr/>
            </a:lvl1pPr>
          </a:lstStyle>
          <a:p>
            <a:r>
              <a:rPr lang="en-GB"/>
              <a:t> </a:t>
            </a:r>
          </a:p>
        </p:txBody>
      </p:sp>
      <p:sp>
        <p:nvSpPr>
          <p:cNvPr id="32" name="Picture Placeholder 2">
            <a:extLst>
              <a:ext uri="{FF2B5EF4-FFF2-40B4-BE49-F238E27FC236}">
                <a16:creationId xmlns:a16="http://schemas.microsoft.com/office/drawing/2014/main" id="{5F43D7E8-4411-4B42-B582-9650B2761C09}"/>
              </a:ext>
            </a:extLst>
          </p:cNvPr>
          <p:cNvSpPr>
            <a:spLocks noGrp="1"/>
          </p:cNvSpPr>
          <p:nvPr>
            <p:ph type="pic" sz="quarter" idx="44" hasCustomPrompt="1"/>
          </p:nvPr>
        </p:nvSpPr>
        <p:spPr>
          <a:xfrm>
            <a:off x="8856583" y="2211225"/>
            <a:ext cx="2056294" cy="54000"/>
          </a:xfrm>
          <a:solidFill>
            <a:schemeClr val="accent3"/>
          </a:solidFill>
        </p:spPr>
        <p:txBody>
          <a:bodyPr/>
          <a:lstStyle>
            <a:lvl1pPr>
              <a:buNone/>
              <a:defRPr/>
            </a:lvl1pPr>
          </a:lstStyle>
          <a:p>
            <a:r>
              <a:rPr lang="en-GB"/>
              <a:t> </a:t>
            </a:r>
          </a:p>
        </p:txBody>
      </p:sp>
      <p:sp>
        <p:nvSpPr>
          <p:cNvPr id="33" name="Text Placeholder 11">
            <a:extLst>
              <a:ext uri="{FF2B5EF4-FFF2-40B4-BE49-F238E27FC236}">
                <a16:creationId xmlns:a16="http://schemas.microsoft.com/office/drawing/2014/main" id="{A857A1C6-D820-4D06-862A-A040597FC958}"/>
              </a:ext>
            </a:extLst>
          </p:cNvPr>
          <p:cNvSpPr>
            <a:spLocks noGrp="1"/>
          </p:cNvSpPr>
          <p:nvPr>
            <p:ph type="body" sz="quarter" idx="45" hasCustomPrompt="1"/>
          </p:nvPr>
        </p:nvSpPr>
        <p:spPr>
          <a:xfrm>
            <a:off x="1181031"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34" name="Text Placeholder 11">
            <a:extLst>
              <a:ext uri="{FF2B5EF4-FFF2-40B4-BE49-F238E27FC236}">
                <a16:creationId xmlns:a16="http://schemas.microsoft.com/office/drawing/2014/main" id="{AD67F3DB-D8C5-4BCC-8B7D-0EF6066E8F37}"/>
              </a:ext>
            </a:extLst>
          </p:cNvPr>
          <p:cNvSpPr>
            <a:spLocks noGrp="1"/>
          </p:cNvSpPr>
          <p:nvPr>
            <p:ph type="body" sz="quarter" idx="46" hasCustomPrompt="1"/>
          </p:nvPr>
        </p:nvSpPr>
        <p:spPr>
          <a:xfrm>
            <a:off x="1181031"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Five</a:t>
            </a:r>
          </a:p>
        </p:txBody>
      </p:sp>
      <p:sp>
        <p:nvSpPr>
          <p:cNvPr id="36" name="Text Placeholder 11">
            <a:extLst>
              <a:ext uri="{FF2B5EF4-FFF2-40B4-BE49-F238E27FC236}">
                <a16:creationId xmlns:a16="http://schemas.microsoft.com/office/drawing/2014/main" id="{D7689CC2-BBF0-47C1-8EEA-AD6B93AAEF7C}"/>
              </a:ext>
            </a:extLst>
          </p:cNvPr>
          <p:cNvSpPr>
            <a:spLocks noGrp="1"/>
          </p:cNvSpPr>
          <p:nvPr>
            <p:ph type="body" sz="quarter" idx="47" hasCustomPrompt="1"/>
          </p:nvPr>
        </p:nvSpPr>
        <p:spPr>
          <a:xfrm>
            <a:off x="3739549"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Six</a:t>
            </a:r>
          </a:p>
        </p:txBody>
      </p:sp>
      <p:sp>
        <p:nvSpPr>
          <p:cNvPr id="37" name="Text Placeholder 11">
            <a:extLst>
              <a:ext uri="{FF2B5EF4-FFF2-40B4-BE49-F238E27FC236}">
                <a16:creationId xmlns:a16="http://schemas.microsoft.com/office/drawing/2014/main" id="{AFC87F9E-87B2-4941-B1A6-DF7C2CF81D8D}"/>
              </a:ext>
            </a:extLst>
          </p:cNvPr>
          <p:cNvSpPr>
            <a:spLocks noGrp="1"/>
          </p:cNvSpPr>
          <p:nvPr>
            <p:ph type="body" sz="quarter" idx="48" hasCustomPrompt="1"/>
          </p:nvPr>
        </p:nvSpPr>
        <p:spPr>
          <a:xfrm>
            <a:off x="6298067"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Seven</a:t>
            </a:r>
          </a:p>
        </p:txBody>
      </p:sp>
      <p:sp>
        <p:nvSpPr>
          <p:cNvPr id="38" name="Text Placeholder 11">
            <a:extLst>
              <a:ext uri="{FF2B5EF4-FFF2-40B4-BE49-F238E27FC236}">
                <a16:creationId xmlns:a16="http://schemas.microsoft.com/office/drawing/2014/main" id="{D2224968-6405-4EA2-AC4F-5C3275597AC0}"/>
              </a:ext>
            </a:extLst>
          </p:cNvPr>
          <p:cNvSpPr>
            <a:spLocks noGrp="1"/>
          </p:cNvSpPr>
          <p:nvPr>
            <p:ph type="body" sz="quarter" idx="49" hasCustomPrompt="1"/>
          </p:nvPr>
        </p:nvSpPr>
        <p:spPr>
          <a:xfrm>
            <a:off x="8856584"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Eight</a:t>
            </a:r>
          </a:p>
        </p:txBody>
      </p:sp>
      <p:sp>
        <p:nvSpPr>
          <p:cNvPr id="39" name="Picture Placeholder 2">
            <a:extLst>
              <a:ext uri="{FF2B5EF4-FFF2-40B4-BE49-F238E27FC236}">
                <a16:creationId xmlns:a16="http://schemas.microsoft.com/office/drawing/2014/main" id="{CDF2AD0D-30BA-456D-B513-06090F38B2E0}"/>
              </a:ext>
            </a:extLst>
          </p:cNvPr>
          <p:cNvSpPr>
            <a:spLocks noGrp="1"/>
          </p:cNvSpPr>
          <p:nvPr>
            <p:ph type="pic" sz="quarter" idx="50" hasCustomPrompt="1"/>
          </p:nvPr>
        </p:nvSpPr>
        <p:spPr>
          <a:xfrm>
            <a:off x="9402003" y="3719641"/>
            <a:ext cx="965455" cy="963886"/>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41" name="Picture Placeholder 2">
            <a:extLst>
              <a:ext uri="{FF2B5EF4-FFF2-40B4-BE49-F238E27FC236}">
                <a16:creationId xmlns:a16="http://schemas.microsoft.com/office/drawing/2014/main" id="{1CEEC729-5586-4E7D-96DD-1F315609681D}"/>
              </a:ext>
            </a:extLst>
          </p:cNvPr>
          <p:cNvSpPr>
            <a:spLocks noGrp="1"/>
          </p:cNvSpPr>
          <p:nvPr>
            <p:ph type="pic" sz="quarter" idx="51" hasCustomPrompt="1"/>
          </p:nvPr>
        </p:nvSpPr>
        <p:spPr>
          <a:xfrm>
            <a:off x="1726451" y="3719641"/>
            <a:ext cx="965455" cy="963886"/>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42" name="Picture Placeholder 2">
            <a:extLst>
              <a:ext uri="{FF2B5EF4-FFF2-40B4-BE49-F238E27FC236}">
                <a16:creationId xmlns:a16="http://schemas.microsoft.com/office/drawing/2014/main" id="{92934DA0-73AE-4041-8062-8A53A5DD1074}"/>
              </a:ext>
            </a:extLst>
          </p:cNvPr>
          <p:cNvSpPr>
            <a:spLocks noGrp="1"/>
          </p:cNvSpPr>
          <p:nvPr>
            <p:ph type="pic" sz="quarter" idx="52" hasCustomPrompt="1"/>
          </p:nvPr>
        </p:nvSpPr>
        <p:spPr>
          <a:xfrm>
            <a:off x="4284968" y="3719641"/>
            <a:ext cx="965455" cy="963886"/>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43" name="Picture Placeholder 2">
            <a:extLst>
              <a:ext uri="{FF2B5EF4-FFF2-40B4-BE49-F238E27FC236}">
                <a16:creationId xmlns:a16="http://schemas.microsoft.com/office/drawing/2014/main" id="{CAE5C0B3-6CF5-40F1-B7FE-CE0844BBC443}"/>
              </a:ext>
            </a:extLst>
          </p:cNvPr>
          <p:cNvSpPr>
            <a:spLocks noGrp="1"/>
          </p:cNvSpPr>
          <p:nvPr>
            <p:ph type="pic" sz="quarter" idx="53" hasCustomPrompt="1"/>
          </p:nvPr>
        </p:nvSpPr>
        <p:spPr>
          <a:xfrm>
            <a:off x="6843485" y="3719641"/>
            <a:ext cx="965455" cy="963886"/>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44" name="Text Placeholder 11">
            <a:extLst>
              <a:ext uri="{FF2B5EF4-FFF2-40B4-BE49-F238E27FC236}">
                <a16:creationId xmlns:a16="http://schemas.microsoft.com/office/drawing/2014/main" id="{AC102878-46B6-49C0-AE96-2672E8133D98}"/>
              </a:ext>
            </a:extLst>
          </p:cNvPr>
          <p:cNvSpPr>
            <a:spLocks noGrp="1"/>
          </p:cNvSpPr>
          <p:nvPr>
            <p:ph type="body" sz="quarter" idx="54" hasCustomPrompt="1"/>
          </p:nvPr>
        </p:nvSpPr>
        <p:spPr>
          <a:xfrm>
            <a:off x="3739549"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5" name="Text Placeholder 11">
            <a:extLst>
              <a:ext uri="{FF2B5EF4-FFF2-40B4-BE49-F238E27FC236}">
                <a16:creationId xmlns:a16="http://schemas.microsoft.com/office/drawing/2014/main" id="{EDD45A74-81E4-421A-932F-2E85D29C027E}"/>
              </a:ext>
            </a:extLst>
          </p:cNvPr>
          <p:cNvSpPr>
            <a:spLocks noGrp="1"/>
          </p:cNvSpPr>
          <p:nvPr>
            <p:ph type="body" sz="quarter" idx="55" hasCustomPrompt="1"/>
          </p:nvPr>
        </p:nvSpPr>
        <p:spPr>
          <a:xfrm>
            <a:off x="6298067"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6" name="Text Placeholder 11">
            <a:extLst>
              <a:ext uri="{FF2B5EF4-FFF2-40B4-BE49-F238E27FC236}">
                <a16:creationId xmlns:a16="http://schemas.microsoft.com/office/drawing/2014/main" id="{125C3A51-494D-4D74-A554-DA679EAFBFC7}"/>
              </a:ext>
            </a:extLst>
          </p:cNvPr>
          <p:cNvSpPr>
            <a:spLocks noGrp="1"/>
          </p:cNvSpPr>
          <p:nvPr>
            <p:ph type="body" sz="quarter" idx="56" hasCustomPrompt="1"/>
          </p:nvPr>
        </p:nvSpPr>
        <p:spPr>
          <a:xfrm>
            <a:off x="8856584"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7" name="Picture Placeholder 2">
            <a:extLst>
              <a:ext uri="{FF2B5EF4-FFF2-40B4-BE49-F238E27FC236}">
                <a16:creationId xmlns:a16="http://schemas.microsoft.com/office/drawing/2014/main" id="{68A3D529-2A21-4960-BDED-9BABA6027D65}"/>
              </a:ext>
            </a:extLst>
          </p:cNvPr>
          <p:cNvSpPr>
            <a:spLocks noGrp="1"/>
          </p:cNvSpPr>
          <p:nvPr>
            <p:ph type="pic" sz="quarter" idx="57" hasCustomPrompt="1"/>
          </p:nvPr>
        </p:nvSpPr>
        <p:spPr>
          <a:xfrm>
            <a:off x="1181031" y="4748685"/>
            <a:ext cx="2056294" cy="54000"/>
          </a:xfrm>
          <a:solidFill>
            <a:schemeClr val="accent3"/>
          </a:solidFill>
        </p:spPr>
        <p:txBody>
          <a:bodyPr/>
          <a:lstStyle>
            <a:lvl1pPr>
              <a:buNone/>
              <a:defRPr/>
            </a:lvl1pPr>
          </a:lstStyle>
          <a:p>
            <a:r>
              <a:rPr lang="en-GB"/>
              <a:t> </a:t>
            </a:r>
          </a:p>
        </p:txBody>
      </p:sp>
      <p:sp>
        <p:nvSpPr>
          <p:cNvPr id="49" name="Picture Placeholder 2">
            <a:extLst>
              <a:ext uri="{FF2B5EF4-FFF2-40B4-BE49-F238E27FC236}">
                <a16:creationId xmlns:a16="http://schemas.microsoft.com/office/drawing/2014/main" id="{3687D85A-70B5-4B6B-87EA-96DCBC0FC72D}"/>
              </a:ext>
            </a:extLst>
          </p:cNvPr>
          <p:cNvSpPr>
            <a:spLocks noGrp="1"/>
          </p:cNvSpPr>
          <p:nvPr>
            <p:ph type="pic" sz="quarter" idx="58" hasCustomPrompt="1"/>
          </p:nvPr>
        </p:nvSpPr>
        <p:spPr>
          <a:xfrm>
            <a:off x="3739548" y="4748685"/>
            <a:ext cx="2056294" cy="54000"/>
          </a:xfrm>
          <a:solidFill>
            <a:schemeClr val="accent3"/>
          </a:solidFill>
        </p:spPr>
        <p:txBody>
          <a:bodyPr/>
          <a:lstStyle>
            <a:lvl1pPr>
              <a:buNone/>
              <a:defRPr/>
            </a:lvl1pPr>
          </a:lstStyle>
          <a:p>
            <a:r>
              <a:rPr lang="en-GB"/>
              <a:t> </a:t>
            </a:r>
          </a:p>
        </p:txBody>
      </p:sp>
      <p:sp>
        <p:nvSpPr>
          <p:cNvPr id="51" name="Picture Placeholder 2">
            <a:extLst>
              <a:ext uri="{FF2B5EF4-FFF2-40B4-BE49-F238E27FC236}">
                <a16:creationId xmlns:a16="http://schemas.microsoft.com/office/drawing/2014/main" id="{BA909F23-BC59-41B0-ABA2-4DAD66F781B5}"/>
              </a:ext>
            </a:extLst>
          </p:cNvPr>
          <p:cNvSpPr>
            <a:spLocks noGrp="1"/>
          </p:cNvSpPr>
          <p:nvPr>
            <p:ph type="pic" sz="quarter" idx="59" hasCustomPrompt="1"/>
          </p:nvPr>
        </p:nvSpPr>
        <p:spPr>
          <a:xfrm>
            <a:off x="6298065" y="4748685"/>
            <a:ext cx="2056294" cy="54000"/>
          </a:xfrm>
          <a:solidFill>
            <a:schemeClr val="accent3"/>
          </a:solidFill>
        </p:spPr>
        <p:txBody>
          <a:bodyPr/>
          <a:lstStyle>
            <a:lvl1pPr>
              <a:buNone/>
              <a:defRPr/>
            </a:lvl1pPr>
          </a:lstStyle>
          <a:p>
            <a:r>
              <a:rPr lang="en-GB"/>
              <a:t> </a:t>
            </a:r>
          </a:p>
        </p:txBody>
      </p:sp>
      <p:sp>
        <p:nvSpPr>
          <p:cNvPr id="60" name="Picture Placeholder 2">
            <a:extLst>
              <a:ext uri="{FF2B5EF4-FFF2-40B4-BE49-F238E27FC236}">
                <a16:creationId xmlns:a16="http://schemas.microsoft.com/office/drawing/2014/main" id="{24F1F50D-0EF8-49A9-A2D9-BD7877AD338F}"/>
              </a:ext>
            </a:extLst>
          </p:cNvPr>
          <p:cNvSpPr>
            <a:spLocks noGrp="1"/>
          </p:cNvSpPr>
          <p:nvPr>
            <p:ph type="pic" sz="quarter" idx="60" hasCustomPrompt="1"/>
          </p:nvPr>
        </p:nvSpPr>
        <p:spPr>
          <a:xfrm>
            <a:off x="8856583" y="4748685"/>
            <a:ext cx="2056294" cy="54000"/>
          </a:xfrm>
          <a:solidFill>
            <a:schemeClr val="accent3"/>
          </a:solidFill>
        </p:spPr>
        <p:txBody>
          <a:bodyPr/>
          <a:lstStyle>
            <a:lvl1pPr>
              <a:buNone/>
              <a:defRPr/>
            </a:lvl1pPr>
          </a:lstStyle>
          <a:p>
            <a:r>
              <a:rPr lang="en-GB"/>
              <a:t> </a:t>
            </a:r>
          </a:p>
        </p:txBody>
      </p:sp>
    </p:spTree>
    <p:extLst>
      <p:ext uri="{BB962C8B-B14F-4D97-AF65-F5344CB8AC3E}">
        <p14:creationId xmlns:p14="http://schemas.microsoft.com/office/powerpoint/2010/main" val="342403867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ingle Custom Content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Dark Custom Content – Single</a:t>
            </a:r>
            <a:endParaRPr lang="en-GB" dirty="0"/>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5" name="Content Placeholder 4">
            <a:extLst>
              <a:ext uri="{FF2B5EF4-FFF2-40B4-BE49-F238E27FC236}">
                <a16:creationId xmlns:a16="http://schemas.microsoft.com/office/drawing/2014/main" id="{B18681FA-DC79-407B-BDDC-2F715E3263D1}"/>
              </a:ext>
            </a:extLst>
          </p:cNvPr>
          <p:cNvSpPr>
            <a:spLocks noGrp="1"/>
          </p:cNvSpPr>
          <p:nvPr>
            <p:ph sz="quarter" idx="14" hasCustomPrompt="1"/>
          </p:nvPr>
        </p:nvSpPr>
        <p:spPr>
          <a:xfrm>
            <a:off x="555735" y="1422989"/>
            <a:ext cx="11080530" cy="4263436"/>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293465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ingle Custom Content - Ligh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287576"/>
            <a:ext cx="1108053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Light Custom Content – Single</a:t>
            </a:r>
            <a:endParaRPr lang="en-GB" dirty="0"/>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5" name="Content Placeholder 4">
            <a:extLst>
              <a:ext uri="{FF2B5EF4-FFF2-40B4-BE49-F238E27FC236}">
                <a16:creationId xmlns:a16="http://schemas.microsoft.com/office/drawing/2014/main" id="{B18681FA-DC79-407B-BDDC-2F715E3263D1}"/>
              </a:ext>
            </a:extLst>
          </p:cNvPr>
          <p:cNvSpPr>
            <a:spLocks noGrp="1"/>
          </p:cNvSpPr>
          <p:nvPr>
            <p:ph sz="quarter" idx="14" hasCustomPrompt="1"/>
          </p:nvPr>
        </p:nvSpPr>
        <p:spPr>
          <a:xfrm>
            <a:off x="555735" y="1422989"/>
            <a:ext cx="11080530" cy="4263436"/>
          </a:xfrm>
        </p:spPr>
        <p:txBody>
          <a:bodyPr/>
          <a:lstStyle>
            <a:lvl1pPr algn="ctr">
              <a:buNone/>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400336035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0:50 Text &amp; Custom Content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3"/>
                </a:solidFill>
              </a:defRPr>
            </a:lvl1pPr>
            <a:lvl2pPr marL="180000">
              <a:buFont typeface="Arial" panose="020B0604020202020204" pitchFamily="34" charset="0"/>
              <a:buChar char="•"/>
              <a:defRPr sz="2400" b="0">
                <a:solidFill>
                  <a:schemeClr val="accent3"/>
                </a:solidFill>
              </a:defRPr>
            </a:lvl2pPr>
            <a:lvl3pPr marL="360000">
              <a:buFont typeface="Arial" panose="020B0604020202020204" pitchFamily="34" charset="0"/>
              <a:buChar char="•"/>
              <a:defRPr sz="2400" b="0">
                <a:solidFill>
                  <a:schemeClr val="accent3"/>
                </a:solidFill>
              </a:defRPr>
            </a:lvl3pPr>
            <a:lvl4pPr>
              <a:buSzPct val="100000"/>
              <a:buFont typeface="Arial" panose="020B0604020202020204" pitchFamily="34" charset="0"/>
              <a:buChar char="•"/>
              <a:defRPr sz="2400" b="0">
                <a:solidFill>
                  <a:schemeClr val="accent3"/>
                </a:solidFill>
              </a:defRPr>
            </a:lvl4pPr>
            <a:lvl5pPr>
              <a:buSzPct val="100000"/>
              <a:buFont typeface="Arial" panose="020B0604020202020204" pitchFamily="34" charset="0"/>
              <a:buChar char="•"/>
              <a:defRPr sz="2400" b="0">
                <a:solidFill>
                  <a:schemeClr val="accent3"/>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a:p>
            <a:pPr lvl="0"/>
            <a:endParaRPr lang="en-US"/>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873149"/>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None/>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287576"/>
            <a:ext cx="4883031"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50:50 Text / Custom Content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4" name="Content Placeholder 4">
            <a:extLst>
              <a:ext uri="{FF2B5EF4-FFF2-40B4-BE49-F238E27FC236}">
                <a16:creationId xmlns:a16="http://schemas.microsoft.com/office/drawing/2014/main" id="{7AA82E46-96AF-4A3E-92F4-98FC6762A719}"/>
              </a:ext>
            </a:extLst>
          </p:cNvPr>
          <p:cNvSpPr>
            <a:spLocks noGrp="1"/>
          </p:cNvSpPr>
          <p:nvPr>
            <p:ph sz="quarter" idx="18" hasCustomPrompt="1"/>
          </p:nvPr>
        </p:nvSpPr>
        <p:spPr>
          <a:xfrm>
            <a:off x="6373091" y="282961"/>
            <a:ext cx="5541818" cy="5659218"/>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77430139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0:50 Text &amp; Custom Content - Dark / Ligh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r="50001"/>
          <a:stretch/>
        </p:blipFill>
        <p:spPr>
          <a:xfrm>
            <a:off x="142" y="-1"/>
            <a:ext cx="6095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3"/>
                </a:solidFill>
              </a:defRPr>
            </a:lvl1pPr>
            <a:lvl2pPr marL="180000">
              <a:buFont typeface="Arial" panose="020B0604020202020204" pitchFamily="34" charset="0"/>
              <a:buChar char="•"/>
              <a:defRPr sz="2400" b="0">
                <a:solidFill>
                  <a:schemeClr val="accent3"/>
                </a:solidFill>
              </a:defRPr>
            </a:lvl2pPr>
            <a:lvl3pPr marL="360000">
              <a:buFont typeface="Arial" panose="020B0604020202020204" pitchFamily="34" charset="0"/>
              <a:buChar char="•"/>
              <a:defRPr sz="2400" b="0">
                <a:solidFill>
                  <a:schemeClr val="accent3"/>
                </a:solidFill>
              </a:defRPr>
            </a:lvl3pPr>
            <a:lvl4pPr>
              <a:buSzPct val="100000"/>
              <a:buFont typeface="Arial" panose="020B0604020202020204" pitchFamily="34" charset="0"/>
              <a:buChar char="•"/>
              <a:defRPr sz="2400" b="0">
                <a:solidFill>
                  <a:schemeClr val="accent3"/>
                </a:solidFill>
              </a:defRPr>
            </a:lvl4pPr>
            <a:lvl5pPr>
              <a:buSzPct val="100000"/>
              <a:buFont typeface="Arial" panose="020B0604020202020204" pitchFamily="34" charset="0"/>
              <a:buChar char="•"/>
              <a:defRPr sz="2400" b="0">
                <a:solidFill>
                  <a:schemeClr val="accent3"/>
                </a:solidFill>
              </a:defRPr>
            </a:lvl5pPr>
          </a:lstStyle>
          <a:p>
            <a:pPr lvl="0"/>
            <a:r>
              <a:rPr lang="en-US" dirty="0"/>
              <a:t>Header copy 24pt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p>
          <a:p>
            <a:pPr lvl="0"/>
            <a:endParaRPr lang="en-US" dirty="0"/>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873149"/>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dirty="0"/>
              <a:t>Body copy 14pt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287576"/>
            <a:ext cx="4883031"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50:50 Dark Text / Light Custom Content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4" name="Content Placeholder 4">
            <a:extLst>
              <a:ext uri="{FF2B5EF4-FFF2-40B4-BE49-F238E27FC236}">
                <a16:creationId xmlns:a16="http://schemas.microsoft.com/office/drawing/2014/main" id="{7AA82E46-96AF-4A3E-92F4-98FC6762A719}"/>
              </a:ext>
            </a:extLst>
          </p:cNvPr>
          <p:cNvSpPr>
            <a:spLocks noGrp="1"/>
          </p:cNvSpPr>
          <p:nvPr>
            <p:ph sz="quarter" idx="18" hasCustomPrompt="1"/>
          </p:nvPr>
        </p:nvSpPr>
        <p:spPr>
          <a:xfrm>
            <a:off x="6373091" y="282961"/>
            <a:ext cx="5541818" cy="5659218"/>
          </a:xfrm>
        </p:spPr>
        <p:txBody>
          <a:bodyPr/>
          <a:lstStyle>
            <a:lvl1pPr algn="ctr">
              <a:buNone/>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70853754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0:50 Text &amp; Custom Content - Ligh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3"/>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dirty="0"/>
              <a:t>Header copy 24pt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873149"/>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287576"/>
            <a:ext cx="4883031"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50:50 Text / Custom Content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4" name="Content Placeholder 4">
            <a:extLst>
              <a:ext uri="{FF2B5EF4-FFF2-40B4-BE49-F238E27FC236}">
                <a16:creationId xmlns:a16="http://schemas.microsoft.com/office/drawing/2014/main" id="{7AA82E46-96AF-4A3E-92F4-98FC6762A719}"/>
              </a:ext>
            </a:extLst>
          </p:cNvPr>
          <p:cNvSpPr>
            <a:spLocks noGrp="1"/>
          </p:cNvSpPr>
          <p:nvPr>
            <p:ph sz="quarter" idx="18" hasCustomPrompt="1"/>
          </p:nvPr>
        </p:nvSpPr>
        <p:spPr>
          <a:xfrm>
            <a:off x="6373091" y="282961"/>
            <a:ext cx="5541818" cy="5659218"/>
          </a:xfrm>
        </p:spPr>
        <p:txBody>
          <a:bodyPr/>
          <a:lstStyle>
            <a:lvl1pPr algn="ctr">
              <a:buNone/>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81176123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5:75 Text &amp; Custom Content - Ligh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255647"/>
            <a:ext cx="309551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0">
                <a:solidFill>
                  <a:schemeClr val="accent3"/>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16pt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714399"/>
            <a:ext cx="3095515"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287576"/>
            <a:ext cx="9756664"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25:75 Text / Custom Content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4" name="Content Placeholder 4">
            <a:extLst>
              <a:ext uri="{FF2B5EF4-FFF2-40B4-BE49-F238E27FC236}">
                <a16:creationId xmlns:a16="http://schemas.microsoft.com/office/drawing/2014/main" id="{7AA82E46-96AF-4A3E-92F4-98FC6762A719}"/>
              </a:ext>
            </a:extLst>
          </p:cNvPr>
          <p:cNvSpPr>
            <a:spLocks noGrp="1"/>
          </p:cNvSpPr>
          <p:nvPr>
            <p:ph sz="quarter" idx="18" hasCustomPrompt="1"/>
          </p:nvPr>
        </p:nvSpPr>
        <p:spPr>
          <a:xfrm>
            <a:off x="4235450" y="1555750"/>
            <a:ext cx="7400815" cy="4480987"/>
          </a:xfrm>
        </p:spPr>
        <p:txBody>
          <a:bodyPr/>
          <a:lstStyle>
            <a:lvl1pPr algn="ctr">
              <a:buNone/>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120061316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5:75 Text &amp; Custom Content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09F69DA-592D-4380-862A-BB3FD70CA66F}"/>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255647"/>
            <a:ext cx="309551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0">
                <a:solidFill>
                  <a:schemeClr val="accent3"/>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16pt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714399"/>
            <a:ext cx="3095515"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287576"/>
            <a:ext cx="9756664" cy="1062989"/>
          </a:xfrm>
        </p:spPr>
        <p:txBody>
          <a:bodyPr wrap="square" lIns="36000" tIns="36000" rIns="36000" bIns="36000">
            <a:noAutofit/>
          </a:bodyPr>
          <a:lstStyle>
            <a:lvl1pPr marL="0" indent="0">
              <a:lnSpc>
                <a:spcPct val="10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dirty="0"/>
              <a:t>25:75 Text / Custom Content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4" name="Content Placeholder 4">
            <a:extLst>
              <a:ext uri="{FF2B5EF4-FFF2-40B4-BE49-F238E27FC236}">
                <a16:creationId xmlns:a16="http://schemas.microsoft.com/office/drawing/2014/main" id="{7AA82E46-96AF-4A3E-92F4-98FC6762A719}"/>
              </a:ext>
            </a:extLst>
          </p:cNvPr>
          <p:cNvSpPr>
            <a:spLocks noGrp="1"/>
          </p:cNvSpPr>
          <p:nvPr>
            <p:ph sz="quarter" idx="18" hasCustomPrompt="1"/>
          </p:nvPr>
        </p:nvSpPr>
        <p:spPr>
          <a:xfrm>
            <a:off x="4235450" y="1555750"/>
            <a:ext cx="7400815" cy="4480987"/>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3947476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26.xml"/><Relationship Id="rId7" Type="http://schemas.openxmlformats.org/officeDocument/2006/relationships/theme" Target="../theme/theme10.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5" Type="http://schemas.openxmlformats.org/officeDocument/2006/relationships/slideLayout" Target="../slideLayouts/slideLayout128.xml"/><Relationship Id="rId4" Type="http://schemas.openxmlformats.org/officeDocument/2006/relationships/slideLayout" Target="../slideLayouts/slideLayout127.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32.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5" Type="http://schemas.openxmlformats.org/officeDocument/2006/relationships/theme" Target="../theme/theme11.xml"/><Relationship Id="rId4" Type="http://schemas.openxmlformats.org/officeDocument/2006/relationships/slideLayout" Target="../slideLayouts/slideLayout133.xml"/></Relationships>
</file>

<file path=ppt/slideMasters/_rels/slideMaster12.xml.rels><?xml version="1.0" encoding="UTF-8" standalone="yes"?>
<Relationships xmlns="http://schemas.openxmlformats.org/package/2006/relationships"><Relationship Id="rId8" Type="http://schemas.openxmlformats.org/officeDocument/2006/relationships/theme" Target="../theme/theme12.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5" Type="http://schemas.openxmlformats.org/officeDocument/2006/relationships/slideLayout" Target="../slideLayouts/slideLayout138.xml"/><Relationship Id="rId4" Type="http://schemas.openxmlformats.org/officeDocument/2006/relationships/slideLayout" Target="../slideLayouts/slideLayout137.xml"/></Relationships>
</file>

<file path=ppt/slideMasters/_rels/slideMaster13.xml.rels><?xml version="1.0" encoding="UTF-8" standalone="yes"?>
<Relationships xmlns="http://schemas.openxmlformats.org/package/2006/relationships"><Relationship Id="rId8" Type="http://schemas.openxmlformats.org/officeDocument/2006/relationships/theme" Target="../theme/theme13.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2" Type="http://schemas.openxmlformats.org/officeDocument/2006/relationships/slideLayout" Target="../slideLayouts/slideLayout142.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5" Type="http://schemas.openxmlformats.org/officeDocument/2006/relationships/slideLayout" Target="../slideLayouts/slideLayout145.xml"/><Relationship Id="rId4" Type="http://schemas.openxmlformats.org/officeDocument/2006/relationships/slideLayout" Target="../slideLayouts/slideLayout14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theme" Target="../theme/theme4.xml"/><Relationship Id="rId8"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theme" Target="../theme/theme5.xml"/><Relationship Id="rId8"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theme" Target="../theme/theme6.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5" Type="http://schemas.openxmlformats.org/officeDocument/2006/relationships/slideLayout" Target="../slideLayouts/slideLayout97.xml"/><Relationship Id="rId10" Type="http://schemas.openxmlformats.org/officeDocument/2006/relationships/theme" Target="../theme/theme7.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9.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07/04/2021</a:t>
            </a:fld>
            <a:endParaRPr lang="en-GB" dirty="0"/>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dirty="0"/>
          </a:p>
        </p:txBody>
      </p:sp>
    </p:spTree>
    <p:extLst>
      <p:ext uri="{BB962C8B-B14F-4D97-AF65-F5344CB8AC3E}">
        <p14:creationId xmlns:p14="http://schemas.microsoft.com/office/powerpoint/2010/main" val="1817768716"/>
      </p:ext>
    </p:extLst>
  </p:cSld>
  <p:clrMap bg1="lt1" tx1="dk1" bg2="lt2" tx2="dk2" accent1="accent1" accent2="accent2" accent3="accent3" accent4="accent4" accent5="accent5" accent6="accent6" hlink="hlink" folHlink="folHlink"/>
  <p:sldLayoutIdLst>
    <p:sldLayoutId id="2147484178" r:id="rId1"/>
    <p:sldLayoutId id="2147484179" r:id="rId2"/>
    <p:sldLayoutId id="2147483672" r:id="rId3"/>
    <p:sldLayoutId id="2147483679" r:id="rId4"/>
    <p:sldLayoutId id="2147484175" r:id="rId5"/>
    <p:sldLayoutId id="2147484176" r:id="rId6"/>
    <p:sldLayoutId id="2147484177" r:id="rId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07/04/2021</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3087557575"/>
      </p:ext>
    </p:extLst>
  </p:cSld>
  <p:clrMap bg1="lt1" tx1="dk1" bg2="lt2" tx2="dk2" accent1="accent1" accent2="accent2" accent3="accent3" accent4="accent4" accent5="accent5" accent6="accent6" hlink="hlink" folHlink="folHlink"/>
  <p:sldLayoutIdLst>
    <p:sldLayoutId id="2147483857" r:id="rId1"/>
    <p:sldLayoutId id="2147483859" r:id="rId2"/>
    <p:sldLayoutId id="2147484066" r:id="rId3"/>
    <p:sldLayoutId id="2147483858" r:id="rId4"/>
    <p:sldLayoutId id="2147483860" r:id="rId5"/>
    <p:sldLayoutId id="2147484142" r:id="rId6"/>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48F98E8-F097-4B3E-A321-179B960F9D17}" type="datetimeFigureOut">
              <a:rPr kumimoji="0" lang="en-GB"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07/04/2021</a:t>
            </a:fld>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437B9A6-DDED-47EB-B74E-50933140A65D}" type="slidenum">
              <a:rPr kumimoji="0" lang="en-GB"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Tree>
    <p:extLst>
      <p:ext uri="{BB962C8B-B14F-4D97-AF65-F5344CB8AC3E}">
        <p14:creationId xmlns:p14="http://schemas.microsoft.com/office/powerpoint/2010/main" val="114918737"/>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48F98E8-F097-4B3E-A321-179B960F9D17}" type="datetimeFigureOut">
              <a:rPr kumimoji="0" lang="en-GB"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07/04/2021</a:t>
            </a:fld>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437B9A6-DDED-47EB-B74E-50933140A65D}" type="slidenum">
              <a:rPr kumimoji="0" lang="en-GB"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Tree>
    <p:extLst>
      <p:ext uri="{BB962C8B-B14F-4D97-AF65-F5344CB8AC3E}">
        <p14:creationId xmlns:p14="http://schemas.microsoft.com/office/powerpoint/2010/main" val="3051826916"/>
      </p:ext>
    </p:extLst>
  </p:cSld>
  <p:clrMap bg1="lt1" tx1="dk1" bg2="lt2" tx2="dk2" accent1="accent1" accent2="accent2" accent3="accent3" accent4="accent4" accent5="accent5" accent6="accent6" hlink="hlink" folHlink="folHlink"/>
  <p:sldLayoutIdLst>
    <p:sldLayoutId id="2147484076" r:id="rId1"/>
    <p:sldLayoutId id="2147484077" r:id="rId2"/>
    <p:sldLayoutId id="2147484079" r:id="rId3"/>
    <p:sldLayoutId id="2147484078" r:id="rId4"/>
    <p:sldLayoutId id="2147484053" r:id="rId5"/>
    <p:sldLayoutId id="2147484054" r:id="rId6"/>
    <p:sldLayoutId id="2147484056" r:id="rId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48F98E8-F097-4B3E-A321-179B960F9D17}" type="datetimeFigureOut">
              <a:rPr kumimoji="0" lang="en-GB"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07/04/2021</a:t>
            </a:fld>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437B9A6-DDED-47EB-B74E-50933140A65D}" type="slidenum">
              <a:rPr kumimoji="0" lang="en-GB"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Tree>
    <p:extLst>
      <p:ext uri="{BB962C8B-B14F-4D97-AF65-F5344CB8AC3E}">
        <p14:creationId xmlns:p14="http://schemas.microsoft.com/office/powerpoint/2010/main" val="2683873011"/>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2" r:id="rId3"/>
    <p:sldLayoutId id="2147484161" r:id="rId4"/>
    <p:sldLayoutId id="2147484163" r:id="rId5"/>
    <p:sldLayoutId id="2147484164" r:id="rId6"/>
    <p:sldLayoutId id="2147484165" r:id="rId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07/04/2021</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3427373171"/>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752" r:id="rId3"/>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07/04/2021</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2736028803"/>
      </p:ext>
    </p:extLst>
  </p:cSld>
  <p:clrMap bg1="lt1" tx1="dk1" bg2="lt2" tx2="dk2" accent1="accent1" accent2="accent2" accent3="accent3" accent4="accent4" accent5="accent5" accent6="accent6" hlink="hlink" folHlink="folHlink"/>
  <p:sldLayoutIdLst>
    <p:sldLayoutId id="2147483935" r:id="rId1"/>
    <p:sldLayoutId id="2147483936" r:id="rId2"/>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07/04/2021</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166612727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4062" r:id="rId7"/>
    <p:sldLayoutId id="2147484064" r:id="rId8"/>
    <p:sldLayoutId id="2147484075" r:id="rId9"/>
    <p:sldLayoutId id="2147483760" r:id="rId10"/>
    <p:sldLayoutId id="2147483761" r:id="rId11"/>
    <p:sldLayoutId id="2147484166" r:id="rId12"/>
    <p:sldLayoutId id="2147484167" r:id="rId13"/>
    <p:sldLayoutId id="2147484168" r:id="rId14"/>
    <p:sldLayoutId id="2147484169" r:id="rId15"/>
    <p:sldLayoutId id="2147484063" r:id="rId16"/>
    <p:sldLayoutId id="2147483783" r:id="rId17"/>
    <p:sldLayoutId id="2147483784" r:id="rId18"/>
    <p:sldLayoutId id="2147483785" r:id="rId19"/>
    <p:sldLayoutId id="2147483780" r:id="rId20"/>
    <p:sldLayoutId id="2147483781" r:id="rId21"/>
    <p:sldLayoutId id="2147483782" r:id="rId22"/>
    <p:sldLayoutId id="2147483786" r:id="rId23"/>
    <p:sldLayoutId id="2147483787" r:id="rId24"/>
    <p:sldLayoutId id="2147483788" r:id="rId25"/>
    <p:sldLayoutId id="2147484067" r:id="rId26"/>
    <p:sldLayoutId id="2147484068" r:id="rId27"/>
    <p:sldLayoutId id="2147484069" r:id="rId28"/>
    <p:sldLayoutId id="2147483762" r:id="rId29"/>
    <p:sldLayoutId id="2147483763" r:id="rId30"/>
    <p:sldLayoutId id="2147483764" r:id="rId31"/>
    <p:sldLayoutId id="2147483765" r:id="rId32"/>
    <p:sldLayoutId id="2147483766" r:id="rId33"/>
    <p:sldLayoutId id="2147483767" r:id="rId34"/>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07/04/2021</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1525607334"/>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170" r:id="rId12"/>
    <p:sldLayoutId id="2147484171" r:id="rId13"/>
    <p:sldLayoutId id="2147484172" r:id="rId14"/>
    <p:sldLayoutId id="2147484173" r:id="rId15"/>
    <p:sldLayoutId id="2147484095" r:id="rId16"/>
    <p:sldLayoutId id="2147484096" r:id="rId17"/>
    <p:sldLayoutId id="2147484097" r:id="rId18"/>
    <p:sldLayoutId id="2147484098" r:id="rId19"/>
    <p:sldLayoutId id="2147484099" r:id="rId20"/>
    <p:sldLayoutId id="2147484100" r:id="rId21"/>
    <p:sldLayoutId id="2147484101" r:id="rId22"/>
    <p:sldLayoutId id="2147484102" r:id="rId23"/>
    <p:sldLayoutId id="2147484103" r:id="rId24"/>
    <p:sldLayoutId id="2147484104" r:id="rId25"/>
    <p:sldLayoutId id="2147484105" r:id="rId26"/>
    <p:sldLayoutId id="2147484106" r:id="rId27"/>
    <p:sldLayoutId id="2147484107" r:id="rId28"/>
    <p:sldLayoutId id="2147484108" r:id="rId29"/>
    <p:sldLayoutId id="2147484109" r:id="rId30"/>
    <p:sldLayoutId id="2147484110" r:id="rId31"/>
    <p:sldLayoutId id="2147484111" r:id="rId32"/>
    <p:sldLayoutId id="2147484112" r:id="rId33"/>
    <p:sldLayoutId id="2147484113" r:id="rId34"/>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07/04/2021</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138133299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14" r:id="rId5"/>
    <p:sldLayoutId id="2147484015" r:id="rId6"/>
    <p:sldLayoutId id="2147484016" r:id="rId7"/>
    <p:sldLayoutId id="2147484017" r:id="rId8"/>
    <p:sldLayoutId id="2147484022" r:id="rId9"/>
    <p:sldLayoutId id="2147484023" r:id="rId10"/>
    <p:sldLayoutId id="2147484024" r:id="rId11"/>
    <p:sldLayoutId id="2147484025" r:id="rId12"/>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07/04/2021</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179781052"/>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07/04/2021</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3579086845"/>
      </p:ext>
    </p:extLst>
  </p:cSld>
  <p:clrMap bg1="lt1" tx1="dk1" bg2="lt2" tx2="dk2" accent1="accent1" accent2="accent2" accent3="accent3" accent4="accent4" accent5="accent5" accent6="accent6" hlink="hlink" folHlink="folHlink"/>
  <p:sldLayoutIdLst>
    <p:sldLayoutId id="2147483931" r:id="rId1"/>
    <p:sldLayoutId id="2147484114" r:id="rId2"/>
    <p:sldLayoutId id="2147484124" r:id="rId3"/>
    <p:sldLayoutId id="2147484143" r:id="rId4"/>
    <p:sldLayoutId id="2147484126" r:id="rId5"/>
    <p:sldLayoutId id="2147484144" r:id="rId6"/>
    <p:sldLayoutId id="2147484061" r:id="rId7"/>
    <p:sldLayoutId id="2147484115" r:id="rId8"/>
    <p:sldLayoutId id="2147484116" r:id="rId9"/>
    <p:sldLayoutId id="2147484125" r:id="rId10"/>
    <p:sldLayoutId id="2147484145" r:id="rId11"/>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07/04/2021</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167696897"/>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47.svg"/><Relationship Id="rId13" Type="http://schemas.microsoft.com/office/2007/relationships/hdphoto" Target="../media/hdphoto3.wdp"/><Relationship Id="rId3" Type="http://schemas.openxmlformats.org/officeDocument/2006/relationships/image" Target="../media/image43.png"/><Relationship Id="rId7" Type="http://schemas.openxmlformats.org/officeDocument/2006/relationships/image" Target="../media/image46.png"/><Relationship Id="rId12"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49.png"/><Relationship Id="rId5" Type="http://schemas.microsoft.com/office/2007/relationships/hdphoto" Target="../media/hdphoto1.wdp"/><Relationship Id="rId15" Type="http://schemas.openxmlformats.org/officeDocument/2006/relationships/image" Target="../media/image52.png"/><Relationship Id="rId10" Type="http://schemas.microsoft.com/office/2007/relationships/hdphoto" Target="../media/hdphoto2.wdp"/><Relationship Id="rId4" Type="http://schemas.openxmlformats.org/officeDocument/2006/relationships/image" Target="../media/image44.png"/><Relationship Id="rId9" Type="http://schemas.openxmlformats.org/officeDocument/2006/relationships/image" Target="../media/image48.png"/><Relationship Id="rId14"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F4728D8A-85C0-4EAA-89D5-E1A851ABEC9F}"/>
              </a:ext>
            </a:extLst>
          </p:cNvPr>
          <p:cNvSpPr>
            <a:spLocks noGrp="1"/>
          </p:cNvSpPr>
          <p:nvPr>
            <p:ph type="body" sz="quarter" idx="13"/>
          </p:nvPr>
        </p:nvSpPr>
        <p:spPr/>
        <p:txBody>
          <a:bodyPr/>
          <a:lstStyle/>
          <a:p>
            <a:r>
              <a:rPr lang="en-US" dirty="0"/>
              <a:t>Technical Onboarding </a:t>
            </a:r>
            <a:br>
              <a:rPr lang="en-US" dirty="0"/>
            </a:br>
            <a:r>
              <a:rPr lang="en-US" dirty="0"/>
              <a:t>Manager Training</a:t>
            </a:r>
          </a:p>
          <a:p>
            <a:endParaRPr lang="en-GB" dirty="0"/>
          </a:p>
        </p:txBody>
      </p:sp>
    </p:spTree>
    <p:extLst>
      <p:ext uri="{BB962C8B-B14F-4D97-AF65-F5344CB8AC3E}">
        <p14:creationId xmlns:p14="http://schemas.microsoft.com/office/powerpoint/2010/main" val="423684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A77ED9-EBB9-41AF-9712-78B9575C1035}"/>
              </a:ext>
            </a:extLst>
          </p:cNvPr>
          <p:cNvSpPr>
            <a:spLocks noGrp="1"/>
          </p:cNvSpPr>
          <p:nvPr>
            <p:ph type="body" sz="quarter" idx="13"/>
          </p:nvPr>
        </p:nvSpPr>
        <p:spPr>
          <a:xfrm>
            <a:off x="555734" y="392845"/>
            <a:ext cx="7266361" cy="1062989"/>
          </a:xfrm>
        </p:spPr>
        <p:txBody>
          <a:bodyPr/>
          <a:lstStyle/>
          <a:p>
            <a:r>
              <a:rPr lang="en-US" sz="2800" dirty="0">
                <a:latin typeface="Cognizant Sans" panose="02010503030202020204" pitchFamily="2" charset="77"/>
              </a:rPr>
              <a:t>Where does the TOM role fit?</a:t>
            </a:r>
            <a:endParaRPr lang="en-GB" sz="2800" dirty="0">
              <a:latin typeface="Cognizant Sans" panose="02010503030202020204" pitchFamily="2" charset="77"/>
            </a:endParaRPr>
          </a:p>
        </p:txBody>
      </p:sp>
      <p:sp>
        <p:nvSpPr>
          <p:cNvPr id="24" name="Text Placeholder 23">
            <a:extLst>
              <a:ext uri="{FF2B5EF4-FFF2-40B4-BE49-F238E27FC236}">
                <a16:creationId xmlns:a16="http://schemas.microsoft.com/office/drawing/2014/main" id="{0B07CE88-FF2B-5443-8FB8-ACA08F786A7C}"/>
              </a:ext>
            </a:extLst>
          </p:cNvPr>
          <p:cNvSpPr>
            <a:spLocks noGrp="1"/>
          </p:cNvSpPr>
          <p:nvPr>
            <p:ph type="body" sz="quarter" idx="40"/>
          </p:nvPr>
        </p:nvSpPr>
        <p:spPr>
          <a:xfrm>
            <a:off x="555734" y="1181599"/>
            <a:ext cx="7107335" cy="4752061"/>
          </a:xfrm>
        </p:spPr>
        <p:txBody>
          <a:bodyPr anchor="t"/>
          <a:lstStyle/>
          <a:p>
            <a:pPr marL="180000" lvl="1" indent="0">
              <a:buNone/>
            </a:pPr>
            <a:r>
              <a:rPr lang="en-US" dirty="0">
                <a:solidFill>
                  <a:schemeClr val="tx1"/>
                </a:solidFill>
                <a:latin typeface="Cognizant Sans" panose="02010503030202020204" pitchFamily="2" charset="77"/>
              </a:rPr>
              <a:t>The TOM role is being the liaison for the CMC Team and the Client</a:t>
            </a:r>
            <a:r>
              <a:rPr lang="en-US" b="0" dirty="0">
                <a:solidFill>
                  <a:schemeClr val="tx1"/>
                </a:solidFill>
                <a:latin typeface="Cognizant Sans" panose="02010503030202020204" pitchFamily="2" charset="77"/>
              </a:rPr>
              <a:t>.  </a:t>
            </a:r>
          </a:p>
          <a:p>
            <a:pPr lvl="1"/>
            <a:r>
              <a:rPr lang="en-US" b="0" dirty="0">
                <a:solidFill>
                  <a:schemeClr val="tx1"/>
                </a:solidFill>
                <a:latin typeface="Cognizant Sans" panose="02010503030202020204" pitchFamily="2" charset="77"/>
              </a:rPr>
              <a:t>We make sure we gathering server information using the Workload Discovery Sheet</a:t>
            </a:r>
            <a:br>
              <a:rPr lang="en-US" b="0" dirty="0">
                <a:solidFill>
                  <a:schemeClr val="tx1"/>
                </a:solidFill>
                <a:latin typeface="Cognizant Sans" panose="02010503030202020204" pitchFamily="2" charset="77"/>
              </a:rPr>
            </a:br>
            <a:endParaRPr lang="en-US" b="0" dirty="0">
              <a:solidFill>
                <a:schemeClr val="tx1"/>
              </a:solidFill>
              <a:latin typeface="Cognizant Sans" panose="02010503030202020204" pitchFamily="2" charset="77"/>
            </a:endParaRPr>
          </a:p>
          <a:p>
            <a:pPr lvl="1"/>
            <a:r>
              <a:rPr lang="en-US" b="0" dirty="0">
                <a:solidFill>
                  <a:schemeClr val="tx1"/>
                </a:solidFill>
                <a:latin typeface="Cognizant Sans" panose="02010503030202020204" pitchFamily="2" charset="77"/>
              </a:rPr>
              <a:t>Making sure that the project is on track from the CMC side. </a:t>
            </a:r>
            <a:br>
              <a:rPr lang="en-US" b="0" dirty="0">
                <a:solidFill>
                  <a:schemeClr val="tx1"/>
                </a:solidFill>
                <a:latin typeface="Cognizant Sans" panose="02010503030202020204" pitchFamily="2" charset="77"/>
              </a:rPr>
            </a:br>
            <a:endParaRPr lang="en-US" b="0" dirty="0">
              <a:solidFill>
                <a:schemeClr val="tx1"/>
              </a:solidFill>
              <a:latin typeface="Cognizant Sans" panose="02010503030202020204" pitchFamily="2" charset="77"/>
            </a:endParaRPr>
          </a:p>
          <a:p>
            <a:pPr lvl="1"/>
            <a:r>
              <a:rPr lang="en-US" b="0" dirty="0">
                <a:solidFill>
                  <a:schemeClr val="tx1"/>
                </a:solidFill>
                <a:latin typeface="Cognizant Sans" panose="02010503030202020204" pitchFamily="2" charset="77"/>
              </a:rPr>
              <a:t>Set up daily or weekly meetings with the internal team and/or the client  review application, Go/No Go meetings, update Status on the migration, and workloads.  </a:t>
            </a:r>
            <a:br>
              <a:rPr lang="en-US" b="0" dirty="0">
                <a:solidFill>
                  <a:schemeClr val="tx1"/>
                </a:solidFill>
                <a:latin typeface="Cognizant Sans" panose="02010503030202020204" pitchFamily="2" charset="77"/>
              </a:rPr>
            </a:br>
            <a:endParaRPr lang="en-US" b="0" dirty="0">
              <a:solidFill>
                <a:schemeClr val="tx1"/>
              </a:solidFill>
              <a:latin typeface="Cognizant Sans" panose="02010503030202020204" pitchFamily="2" charset="77"/>
            </a:endParaRPr>
          </a:p>
          <a:p>
            <a:pPr lvl="1"/>
            <a:r>
              <a:rPr lang="en-US" b="0" dirty="0">
                <a:solidFill>
                  <a:schemeClr val="tx1"/>
                </a:solidFill>
                <a:latin typeface="Cognizant Sans" panose="02010503030202020204" pitchFamily="2" charset="77"/>
              </a:rPr>
              <a:t>Keep ADO Board up to date by making sure the engineers are updating them and keep notes on status.</a:t>
            </a:r>
            <a:endParaRPr lang="en-US" dirty="0">
              <a:solidFill>
                <a:schemeClr val="tx1"/>
              </a:solidFill>
              <a:latin typeface="Cognizant Sans" panose="02010503030202020204" pitchFamily="2" charset="77"/>
            </a:endParaRPr>
          </a:p>
        </p:txBody>
      </p:sp>
    </p:spTree>
    <p:extLst>
      <p:ext uri="{BB962C8B-B14F-4D97-AF65-F5344CB8AC3E}">
        <p14:creationId xmlns:p14="http://schemas.microsoft.com/office/powerpoint/2010/main" val="140629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F4728D8A-85C0-4EAA-89D5-E1A851ABEC9F}"/>
              </a:ext>
            </a:extLst>
          </p:cNvPr>
          <p:cNvSpPr>
            <a:spLocks noGrp="1"/>
          </p:cNvSpPr>
          <p:nvPr>
            <p:ph type="body" sz="quarter" idx="13"/>
          </p:nvPr>
        </p:nvSpPr>
        <p:spPr>
          <a:xfrm>
            <a:off x="495921" y="2801817"/>
            <a:ext cx="11200157" cy="1462088"/>
          </a:xfrm>
        </p:spPr>
        <p:txBody>
          <a:bodyPr vert="horz" wrap="square" lIns="36000" tIns="36000" rIns="36000" bIns="36000" rtlCol="0" anchor="t">
            <a:noAutofit/>
          </a:bodyPr>
          <a:lstStyle/>
          <a:p>
            <a:r>
              <a:rPr lang="en-US" dirty="0">
                <a:latin typeface="Cognizant Sans"/>
              </a:rPr>
              <a:t>Understanding</a:t>
            </a:r>
            <a:br>
              <a:rPr lang="en-US" dirty="0">
                <a:latin typeface="Cognizant Sans"/>
              </a:rPr>
            </a:br>
            <a:r>
              <a:rPr lang="en-US" dirty="0">
                <a:latin typeface="Cognizant Sans"/>
              </a:rPr>
              <a:t>Workload Migration Process</a:t>
            </a:r>
          </a:p>
          <a:p>
            <a:endParaRPr lang="en-GB" dirty="0"/>
          </a:p>
        </p:txBody>
      </p:sp>
    </p:spTree>
    <p:extLst>
      <p:ext uri="{BB962C8B-B14F-4D97-AF65-F5344CB8AC3E}">
        <p14:creationId xmlns:p14="http://schemas.microsoft.com/office/powerpoint/2010/main" val="25209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F3D2701-E6AB-AD4A-B940-950046BCC361}"/>
              </a:ext>
            </a:extLst>
          </p:cNvPr>
          <p:cNvSpPr txBox="1">
            <a:spLocks/>
          </p:cNvSpPr>
          <p:nvPr/>
        </p:nvSpPr>
        <p:spPr>
          <a:xfrm>
            <a:off x="369123" y="427535"/>
            <a:ext cx="11080530" cy="1062989"/>
          </a:xfrm>
          <a:prstGeom prst="rect">
            <a:avLst/>
          </a:prstGeom>
        </p:spPr>
        <p:txBody>
          <a:bodyPr/>
          <a:lst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000" b="1" dirty="0">
                <a:latin typeface="Cognizant Sans" panose="02010503030202020204" pitchFamily="2" charset="77"/>
              </a:rPr>
              <a:t>Workload Migration Process</a:t>
            </a:r>
          </a:p>
        </p:txBody>
      </p:sp>
      <p:sp>
        <p:nvSpPr>
          <p:cNvPr id="5" name="TextBox 4">
            <a:extLst>
              <a:ext uri="{FF2B5EF4-FFF2-40B4-BE49-F238E27FC236}">
                <a16:creationId xmlns:a16="http://schemas.microsoft.com/office/drawing/2014/main" id="{C576AA1C-07E3-AF4F-B9A3-D67022D533C9}"/>
              </a:ext>
            </a:extLst>
          </p:cNvPr>
          <p:cNvSpPr txBox="1"/>
          <p:nvPr/>
        </p:nvSpPr>
        <p:spPr>
          <a:xfrm>
            <a:off x="651588" y="1317454"/>
            <a:ext cx="10598624"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126"/>
              </a:solidFill>
              <a:effectLst/>
              <a:uLnTx/>
              <a:uFillTx/>
              <a:latin typeface="Cognizant Sans" panose="02010503030202020204"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126"/>
              </a:solidFill>
              <a:effectLst/>
              <a:uLnTx/>
              <a:uFillTx/>
              <a:latin typeface="Cognizant Sans" panose="02010503030202020204"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126"/>
              </a:solidFill>
              <a:effectLst/>
              <a:uLnTx/>
              <a:uFillTx/>
              <a:latin typeface="Cognizant Sans" panose="02010503030202020204"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126"/>
              </a:solidFill>
              <a:effectLst/>
              <a:uLnTx/>
              <a:uFillTx/>
              <a:latin typeface="Cognizant Sans" panose="02010503030202020204"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126"/>
              </a:solidFill>
              <a:effectLst/>
              <a:uLnTx/>
              <a:uFillTx/>
              <a:latin typeface="Cognizant Sans" panose="02010503030202020204" pitchFamily="2" charset="77"/>
            </a:endParaRPr>
          </a:p>
        </p:txBody>
      </p:sp>
      <p:sp>
        <p:nvSpPr>
          <p:cNvPr id="6" name="Arrow: Pentagon 51">
            <a:extLst>
              <a:ext uri="{FF2B5EF4-FFF2-40B4-BE49-F238E27FC236}">
                <a16:creationId xmlns:a16="http://schemas.microsoft.com/office/drawing/2014/main" id="{3EEF0E1D-0DC6-5E43-A4BC-A086CC6CC45A}"/>
              </a:ext>
            </a:extLst>
          </p:cNvPr>
          <p:cNvSpPr/>
          <p:nvPr/>
        </p:nvSpPr>
        <p:spPr>
          <a:xfrm>
            <a:off x="754860" y="1369468"/>
            <a:ext cx="2297028" cy="484632"/>
          </a:xfrm>
          <a:prstGeom prst="homePlat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gnizant Sans" panose="02010503030202020204" pitchFamily="2" charset="77"/>
              </a:rPr>
              <a:t>Landing Zone</a:t>
            </a:r>
          </a:p>
        </p:txBody>
      </p:sp>
      <p:sp>
        <p:nvSpPr>
          <p:cNvPr id="7" name="Arrow: Chevron 52">
            <a:extLst>
              <a:ext uri="{FF2B5EF4-FFF2-40B4-BE49-F238E27FC236}">
                <a16:creationId xmlns:a16="http://schemas.microsoft.com/office/drawing/2014/main" id="{C0B8603D-A162-1C44-AE90-63FC8AF5A3EB}"/>
              </a:ext>
            </a:extLst>
          </p:cNvPr>
          <p:cNvSpPr/>
          <p:nvPr/>
        </p:nvSpPr>
        <p:spPr>
          <a:xfrm>
            <a:off x="4779726" y="1369469"/>
            <a:ext cx="1915505" cy="484631"/>
          </a:xfrm>
          <a:prstGeom prst="chevron">
            <a:avLst/>
          </a:prstGeom>
          <a:solidFill>
            <a:schemeClr val="tx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gnizant Sans" panose="02010503030202020204" pitchFamily="2" charset="77"/>
              </a:rPr>
              <a:t>Discover</a:t>
            </a:r>
          </a:p>
        </p:txBody>
      </p:sp>
      <p:sp>
        <p:nvSpPr>
          <p:cNvPr id="8" name="Arrow: Chevron 53">
            <a:extLst>
              <a:ext uri="{FF2B5EF4-FFF2-40B4-BE49-F238E27FC236}">
                <a16:creationId xmlns:a16="http://schemas.microsoft.com/office/drawing/2014/main" id="{7F6593F3-3934-5844-8133-753B4F5FA948}"/>
              </a:ext>
            </a:extLst>
          </p:cNvPr>
          <p:cNvSpPr/>
          <p:nvPr/>
        </p:nvSpPr>
        <p:spPr>
          <a:xfrm>
            <a:off x="6600006" y="1369468"/>
            <a:ext cx="2566931" cy="484632"/>
          </a:xfrm>
          <a:prstGeom prst="chevron">
            <a:avLst/>
          </a:prstGeom>
          <a:solidFill>
            <a:schemeClr val="tx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gnizant Sans" panose="02010503030202020204" pitchFamily="2" charset="77"/>
              </a:rPr>
              <a:t>Migrate</a:t>
            </a:r>
          </a:p>
        </p:txBody>
      </p:sp>
      <p:sp>
        <p:nvSpPr>
          <p:cNvPr id="9" name="Arrow: Chevron 54">
            <a:extLst>
              <a:ext uri="{FF2B5EF4-FFF2-40B4-BE49-F238E27FC236}">
                <a16:creationId xmlns:a16="http://schemas.microsoft.com/office/drawing/2014/main" id="{166F1759-B214-C145-AC21-CAD269F9B08A}"/>
              </a:ext>
            </a:extLst>
          </p:cNvPr>
          <p:cNvSpPr/>
          <p:nvPr/>
        </p:nvSpPr>
        <p:spPr>
          <a:xfrm>
            <a:off x="9074197" y="1369468"/>
            <a:ext cx="2318084" cy="484632"/>
          </a:xfrm>
          <a:prstGeom prst="chevron">
            <a:avLst/>
          </a:prstGeom>
          <a:solidFill>
            <a:schemeClr val="accent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kumimoji="0" lang="en-US" sz="1400" b="0" i="0" u="none" strike="noStrike" kern="1200" cap="none" spc="0" normalizeH="0" baseline="0" noProof="0" dirty="0">
                <a:ln>
                  <a:noFill/>
                </a:ln>
                <a:solidFill>
                  <a:srgbClr val="FFFFFF"/>
                </a:solidFill>
                <a:effectLst/>
                <a:uLnTx/>
                <a:uFillTx/>
                <a:latin typeface="Cognizant Sans" panose="02010503030202020204" pitchFamily="2" charset="77"/>
              </a:rPr>
              <a:t>Manage, </a:t>
            </a:r>
            <a:endParaRPr lang="en-US" dirty="0">
              <a:latin typeface="Cognizant Sans" panose="02010503030202020204" pitchFamily="2" charset="77"/>
            </a:endParaRPr>
          </a:p>
          <a:p>
            <a:pPr marL="0" marR="0" lvl="0" indent="0" algn="ctr" defTabSz="91440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gnizant Sans" panose="02010503030202020204" pitchFamily="2" charset="77"/>
              </a:rPr>
              <a:t>Optimize, Secure</a:t>
            </a:r>
            <a:endParaRPr lang="en-US" dirty="0">
              <a:latin typeface="Cognizant Sans" panose="02010503030202020204" pitchFamily="2" charset="77"/>
            </a:endParaRPr>
          </a:p>
        </p:txBody>
      </p:sp>
      <p:sp>
        <p:nvSpPr>
          <p:cNvPr id="13" name="Arrow: Chevron 58">
            <a:extLst>
              <a:ext uri="{FF2B5EF4-FFF2-40B4-BE49-F238E27FC236}">
                <a16:creationId xmlns:a16="http://schemas.microsoft.com/office/drawing/2014/main" id="{F8E72E0A-32C4-AE48-A1EA-B9B4F9313EC9}"/>
              </a:ext>
            </a:extLst>
          </p:cNvPr>
          <p:cNvSpPr/>
          <p:nvPr/>
        </p:nvSpPr>
        <p:spPr>
          <a:xfrm>
            <a:off x="2956640" y="1369468"/>
            <a:ext cx="1915528" cy="484632"/>
          </a:xfrm>
          <a:prstGeom prst="chevron">
            <a:avLst/>
          </a:prstGeom>
          <a:solidFill>
            <a:schemeClr val="tx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gnizant Sans" panose="02010503030202020204" pitchFamily="2" charset="77"/>
              </a:rPr>
              <a:t>Pilot</a:t>
            </a:r>
          </a:p>
        </p:txBody>
      </p:sp>
      <p:cxnSp>
        <p:nvCxnSpPr>
          <p:cNvPr id="14" name="Straight Connector 13">
            <a:extLst>
              <a:ext uri="{FF2B5EF4-FFF2-40B4-BE49-F238E27FC236}">
                <a16:creationId xmlns:a16="http://schemas.microsoft.com/office/drawing/2014/main" id="{3E4CB415-E3BC-9945-B0E9-278608014639}"/>
              </a:ext>
            </a:extLst>
          </p:cNvPr>
          <p:cNvCxnSpPr>
            <a:cxnSpLocks/>
          </p:cNvCxnSpPr>
          <p:nvPr/>
        </p:nvCxnSpPr>
        <p:spPr>
          <a:xfrm>
            <a:off x="2976624" y="1988693"/>
            <a:ext cx="34737" cy="333887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34449FA-E318-244B-AE4D-5521AA856795}"/>
              </a:ext>
            </a:extLst>
          </p:cNvPr>
          <p:cNvCxnSpPr>
            <a:cxnSpLocks/>
          </p:cNvCxnSpPr>
          <p:nvPr/>
        </p:nvCxnSpPr>
        <p:spPr>
          <a:xfrm>
            <a:off x="4846598" y="1979362"/>
            <a:ext cx="25570" cy="3453181"/>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8E57353-D51F-F549-A73F-32749BB6E256}"/>
              </a:ext>
            </a:extLst>
          </p:cNvPr>
          <p:cNvSpPr txBox="1"/>
          <p:nvPr/>
        </p:nvSpPr>
        <p:spPr>
          <a:xfrm>
            <a:off x="754860" y="2001863"/>
            <a:ext cx="2225235" cy="1846659"/>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defRPr/>
            </a:pPr>
            <a:r>
              <a:rPr kumimoji="0" lang="en-US" sz="1200" b="0" i="0" u="none" strike="noStrike" kern="1200" cap="none" spc="0" normalizeH="0" baseline="0" noProof="0" dirty="0">
                <a:ln>
                  <a:noFill/>
                </a:ln>
                <a:solidFill>
                  <a:srgbClr val="252126"/>
                </a:solidFill>
                <a:effectLst/>
                <a:uLnTx/>
                <a:uFillTx/>
                <a:latin typeface="Cognizant Sans" panose="02010503030202020204" pitchFamily="2" charset="77"/>
              </a:rPr>
              <a:t>Evaluate current landing zone, or prepare the landing zone</a:t>
            </a:r>
            <a:br>
              <a:rPr lang="en-US" sz="1200" dirty="0">
                <a:solidFill>
                  <a:srgbClr val="252126"/>
                </a:solidFill>
                <a:latin typeface="Cognizant Sans" panose="02010503030202020204" pitchFamily="2" charset="77"/>
              </a:rPr>
            </a:br>
            <a:endParaRPr lang="en-US" sz="1200" dirty="0">
              <a:latin typeface="Cognizant Sans" panose="02010503030202020204" pitchFamily="2" charset="77"/>
            </a:endParaRPr>
          </a:p>
          <a:p>
            <a:pPr marL="171450" indent="-171450">
              <a:buFont typeface="Arial" panose="020B0604020202020204" pitchFamily="34" charset="0"/>
              <a:buChar char="•"/>
              <a:defRPr/>
            </a:pPr>
            <a:r>
              <a:rPr lang="en-US" sz="1200" dirty="0">
                <a:latin typeface="Cognizant Sans" panose="02010503030202020204" pitchFamily="2" charset="77"/>
              </a:rPr>
              <a:t>Provide recommendations on any findings</a:t>
            </a:r>
            <a:br>
              <a:rPr lang="en-US" sz="1200" dirty="0">
                <a:latin typeface="Cognizant Sans" panose="02010503030202020204" pitchFamily="2" charset="77"/>
              </a:rPr>
            </a:br>
            <a:endParaRPr lang="en-US" dirty="0">
              <a:latin typeface="Cognizant Sans" panose="02010503030202020204" pitchFamily="2" charset="77"/>
            </a:endParaRPr>
          </a:p>
          <a:p>
            <a:pPr marL="171450" indent="-171450">
              <a:buFont typeface="Arial" panose="020B0604020202020204" pitchFamily="34" charset="0"/>
              <a:buChar char="•"/>
              <a:defRPr/>
            </a:pPr>
            <a:r>
              <a:rPr lang="en-US" sz="1200" dirty="0">
                <a:solidFill>
                  <a:srgbClr val="252126"/>
                </a:solidFill>
                <a:latin typeface="Cognizant Sans" panose="02010503030202020204" pitchFamily="2" charset="77"/>
              </a:rPr>
              <a:t>Remediate where needed</a:t>
            </a:r>
            <a:endParaRPr lang="en-US" dirty="0">
              <a:latin typeface="Cognizant Sans" panose="02010503030202020204"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52126"/>
              </a:solidFill>
              <a:effectLst/>
              <a:uLnTx/>
              <a:uFillTx/>
              <a:latin typeface="Cognizant Sans" panose="02010503030202020204" pitchFamily="2" charset="77"/>
            </a:endParaRPr>
          </a:p>
        </p:txBody>
      </p:sp>
      <p:sp>
        <p:nvSpPr>
          <p:cNvPr id="17" name="TextBox 16">
            <a:extLst>
              <a:ext uri="{FF2B5EF4-FFF2-40B4-BE49-F238E27FC236}">
                <a16:creationId xmlns:a16="http://schemas.microsoft.com/office/drawing/2014/main" id="{D6EE3DBC-534E-2748-97A3-3B563B9C4FED}"/>
              </a:ext>
            </a:extLst>
          </p:cNvPr>
          <p:cNvSpPr txBox="1"/>
          <p:nvPr/>
        </p:nvSpPr>
        <p:spPr>
          <a:xfrm>
            <a:off x="3077418" y="1988693"/>
            <a:ext cx="1813360" cy="2862322"/>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defRPr/>
            </a:pPr>
            <a:r>
              <a:rPr kumimoji="0" lang="en-US" sz="1200" b="0" i="0" u="none" strike="noStrike" kern="1200" cap="none" spc="0" normalizeH="0" baseline="0" noProof="0" dirty="0">
                <a:ln>
                  <a:noFill/>
                </a:ln>
                <a:solidFill>
                  <a:srgbClr val="252126"/>
                </a:solidFill>
                <a:effectLst/>
                <a:uLnTx/>
                <a:uFillTx/>
                <a:latin typeface="Cognizant Sans" panose="02010503030202020204" pitchFamily="2" charset="77"/>
              </a:rPr>
              <a:t>Migration Tooling Setup (ASR)</a:t>
            </a:r>
            <a:br>
              <a:rPr lang="en-US" sz="1200" dirty="0">
                <a:solidFill>
                  <a:srgbClr val="252126"/>
                </a:solidFill>
                <a:latin typeface="Cognizant Sans" panose="02010503030202020204" pitchFamily="2" charset="77"/>
              </a:rPr>
            </a:br>
            <a:endParaRPr lang="en-US" sz="1200" b="0" i="0" u="none" strike="noStrike" kern="1200" cap="none" spc="0" normalizeH="0" baseline="0" noProof="0" dirty="0">
              <a:ln>
                <a:noFill/>
              </a:ln>
              <a:solidFill>
                <a:srgbClr val="252126"/>
              </a:solidFill>
              <a:effectLst/>
              <a:uLnTx/>
              <a:uFillTx/>
              <a:latin typeface="Cognizant Sans" panose="02010503030202020204" pitchFamily="2" charset="77"/>
            </a:endParaRPr>
          </a:p>
          <a:p>
            <a:pPr marL="171450" indent="-171450">
              <a:buFont typeface="Arial" panose="020B0604020202020204" pitchFamily="34" charset="0"/>
              <a:buChar char="•"/>
              <a:defRPr/>
            </a:pPr>
            <a:r>
              <a:rPr kumimoji="0" lang="en-US" sz="1200" b="0" i="0" u="none" strike="noStrike" kern="1200" cap="none" spc="0" normalizeH="0" baseline="0" noProof="0" dirty="0">
                <a:ln>
                  <a:noFill/>
                </a:ln>
                <a:solidFill>
                  <a:srgbClr val="252126"/>
                </a:solidFill>
                <a:effectLst/>
                <a:uLnTx/>
                <a:uFillTx/>
                <a:latin typeface="Cognizant Sans" panose="02010503030202020204" pitchFamily="2" charset="77"/>
              </a:rPr>
              <a:t>Migrate pilot</a:t>
            </a:r>
            <a:r>
              <a:rPr lang="en-US" sz="1200" dirty="0">
                <a:solidFill>
                  <a:srgbClr val="252126"/>
                </a:solidFill>
                <a:latin typeface="Cognizant Sans" panose="02010503030202020204" pitchFamily="2" charset="77"/>
              </a:rPr>
              <a:t> </a:t>
            </a:r>
            <a:r>
              <a:rPr kumimoji="0" lang="en-US" sz="1200" b="0" i="0" u="none" strike="noStrike" kern="1200" cap="none" spc="0" normalizeH="0" baseline="0" noProof="0" dirty="0">
                <a:ln>
                  <a:noFill/>
                </a:ln>
                <a:solidFill>
                  <a:srgbClr val="252126"/>
                </a:solidFill>
                <a:effectLst/>
                <a:uLnTx/>
                <a:uFillTx/>
                <a:latin typeface="Cognizant Sans" panose="02010503030202020204" pitchFamily="2" charset="77"/>
              </a:rPr>
              <a:t> server group or workload</a:t>
            </a:r>
            <a:br>
              <a:rPr lang="en-US" sz="1200" dirty="0">
                <a:solidFill>
                  <a:srgbClr val="252126"/>
                </a:solidFill>
                <a:latin typeface="Cognizant Sans" panose="02010503030202020204" pitchFamily="2" charset="77"/>
              </a:rPr>
            </a:br>
            <a:endParaRPr lang="en-US" sz="1200" b="0" i="0" u="none" strike="noStrike" kern="1200" cap="none" spc="0" normalizeH="0" baseline="0" noProof="0" dirty="0">
              <a:ln>
                <a:noFill/>
              </a:ln>
              <a:solidFill>
                <a:srgbClr val="252126"/>
              </a:solidFill>
              <a:effectLst/>
              <a:uLnTx/>
              <a:uFillTx/>
              <a:latin typeface="Cognizant Sans" panose="02010503030202020204" pitchFamily="2" charset="77"/>
            </a:endParaRPr>
          </a:p>
          <a:p>
            <a:pPr marL="171450" indent="-171450">
              <a:buFont typeface="Arial" panose="020B0604020202020204" pitchFamily="34" charset="0"/>
              <a:buChar char="•"/>
              <a:defRPr/>
            </a:pPr>
            <a:r>
              <a:rPr kumimoji="0" lang="en-US" sz="1200" b="0" i="0" u="none" strike="noStrike" kern="1200" cap="none" spc="0" normalizeH="0" baseline="0" noProof="0" dirty="0">
                <a:ln>
                  <a:noFill/>
                </a:ln>
                <a:solidFill>
                  <a:srgbClr val="252126"/>
                </a:solidFill>
                <a:effectLst/>
                <a:uLnTx/>
                <a:uFillTx/>
                <a:latin typeface="Cognizant Sans" panose="02010503030202020204" pitchFamily="2" charset="77"/>
              </a:rPr>
              <a:t>Learn your environment</a:t>
            </a:r>
            <a:br>
              <a:rPr lang="en-US" sz="1200" dirty="0">
                <a:solidFill>
                  <a:srgbClr val="252126"/>
                </a:solidFill>
                <a:latin typeface="Cognizant Sans" panose="02010503030202020204" pitchFamily="2" charset="77"/>
              </a:rPr>
            </a:br>
            <a:endParaRPr lang="en-US" sz="1200" b="0" i="0" u="none" strike="noStrike" kern="1200" cap="none" spc="0" normalizeH="0" baseline="0" noProof="0" dirty="0">
              <a:ln>
                <a:noFill/>
              </a:ln>
              <a:solidFill>
                <a:srgbClr val="252126"/>
              </a:solidFill>
              <a:effectLst/>
              <a:uLnTx/>
              <a:uFillTx/>
              <a:latin typeface="Cognizant Sans" panose="02010503030202020204" pitchFamily="2" charset="77"/>
            </a:endParaRPr>
          </a:p>
          <a:p>
            <a:pPr marL="171450" indent="-171450">
              <a:buFont typeface="Arial" panose="020B0604020202020204" pitchFamily="34" charset="0"/>
              <a:buChar char="•"/>
              <a:defRPr/>
            </a:pPr>
            <a:r>
              <a:rPr kumimoji="0" lang="en-US" sz="1200" b="0" i="0" u="none" strike="noStrike" kern="1200" cap="none" spc="0" normalizeH="0" baseline="0" noProof="0" dirty="0">
                <a:ln>
                  <a:noFill/>
                </a:ln>
                <a:solidFill>
                  <a:srgbClr val="252126"/>
                </a:solidFill>
                <a:effectLst/>
                <a:uLnTx/>
                <a:uFillTx/>
                <a:latin typeface="Cognizant Sans" panose="02010503030202020204" pitchFamily="2" charset="77"/>
              </a:rPr>
              <a:t>Establish build processes</a:t>
            </a:r>
            <a:br>
              <a:rPr lang="en-US" sz="1200" dirty="0">
                <a:solidFill>
                  <a:srgbClr val="252126"/>
                </a:solidFill>
                <a:latin typeface="Cognizant Sans" panose="02010503030202020204" pitchFamily="2" charset="77"/>
              </a:rPr>
            </a:br>
            <a:endParaRPr lang="en-US" sz="1200" b="0" i="0" u="none" strike="noStrike" kern="1200" cap="none" spc="0" normalizeH="0" baseline="0" noProof="0" dirty="0">
              <a:ln>
                <a:noFill/>
              </a:ln>
              <a:solidFill>
                <a:srgbClr val="252126"/>
              </a:solidFill>
              <a:effectLst/>
              <a:uLnTx/>
              <a:uFillTx/>
              <a:latin typeface="Cognizant Sans" panose="02010503030202020204"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52126"/>
                </a:solidFill>
                <a:effectLst/>
                <a:uLnTx/>
                <a:uFillTx/>
                <a:latin typeface="Cognizant Sans" panose="02010503030202020204" pitchFamily="2" charset="77"/>
              </a:rPr>
              <a:t>Fine-tune processes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52126"/>
                </a:solidFill>
                <a:effectLst/>
                <a:uLnTx/>
                <a:uFillTx/>
                <a:latin typeface="Cognizant Sans" panose="02010503030202020204" pitchFamily="2" charset="77"/>
              </a:rPr>
              <a:t>Begin Discovery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52126"/>
              </a:solidFill>
              <a:effectLst/>
              <a:uLnTx/>
              <a:uFillTx/>
              <a:latin typeface="Cognizant Sans" panose="02010503030202020204" pitchFamily="2" charset="77"/>
            </a:endParaRPr>
          </a:p>
        </p:txBody>
      </p:sp>
      <p:sp>
        <p:nvSpPr>
          <p:cNvPr id="18" name="TextBox 17">
            <a:extLst>
              <a:ext uri="{FF2B5EF4-FFF2-40B4-BE49-F238E27FC236}">
                <a16:creationId xmlns:a16="http://schemas.microsoft.com/office/drawing/2014/main" id="{8629B088-D0E4-2D4D-B770-17B68555EFD2}"/>
              </a:ext>
            </a:extLst>
          </p:cNvPr>
          <p:cNvSpPr txBox="1"/>
          <p:nvPr/>
        </p:nvSpPr>
        <p:spPr>
          <a:xfrm>
            <a:off x="4914806" y="1936547"/>
            <a:ext cx="1813360" cy="4016484"/>
          </a:xfrm>
          <a:prstGeom prst="rect">
            <a:avLst/>
          </a:prstGeom>
          <a:noFill/>
        </p:spPr>
        <p:txBody>
          <a:bodyPr wrap="square" lIns="91440" tIns="45720" rIns="91440" bIns="45720" rtlCol="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252126"/>
                </a:solidFill>
                <a:effectLst/>
                <a:uLnTx/>
                <a:uFillTx/>
                <a:latin typeface="Cognizant Sans" panose="02010503030202020204" pitchFamily="2" charset="77"/>
              </a:rPr>
              <a:t>Prioritize migration workloads and align to phases</a:t>
            </a:r>
            <a:endParaRPr lang="en-US" sz="1100" b="0" i="0" u="none" strike="noStrike" kern="1200" cap="none" spc="0" normalizeH="0" baseline="0" noProof="0" dirty="0">
              <a:ln>
                <a:noFill/>
              </a:ln>
              <a:solidFill>
                <a:srgbClr val="252126"/>
              </a:solidFill>
              <a:effectLst/>
              <a:uLnTx/>
              <a:uFillTx/>
              <a:latin typeface="Cognizant Sans" panose="02010503030202020204" pitchFamily="2" charset="77"/>
            </a:endParaRPr>
          </a:p>
          <a:p>
            <a:pPr marL="171450" indent="-171450">
              <a:buFont typeface="Arial" panose="020B0604020202020204" pitchFamily="34" charset="0"/>
              <a:buChar char="•"/>
              <a:defRPr/>
            </a:pPr>
            <a:endParaRPr lang="en-US" sz="1100" dirty="0">
              <a:solidFill>
                <a:srgbClr val="252126"/>
              </a:solidFill>
              <a:latin typeface="Cognizant Sans" panose="02010503030202020204" pitchFamily="2" charset="77"/>
            </a:endParaRPr>
          </a:p>
          <a:p>
            <a:pPr marL="171450" indent="-171450">
              <a:buFont typeface="Arial" panose="020B0604020202020204" pitchFamily="34" charset="0"/>
              <a:buChar char="•"/>
              <a:defRPr/>
            </a:pPr>
            <a:r>
              <a:rPr kumimoji="0" lang="en-US" sz="1100" b="0" i="0" u="none" strike="noStrike" kern="1200" cap="none" spc="0" normalizeH="0" baseline="0" noProof="0" dirty="0">
                <a:ln>
                  <a:noFill/>
                </a:ln>
                <a:solidFill>
                  <a:srgbClr val="252126"/>
                </a:solidFill>
                <a:effectLst/>
                <a:uLnTx/>
                <a:uFillTx/>
                <a:latin typeface="Cognizant Sans" panose="02010503030202020204" pitchFamily="2" charset="77"/>
              </a:rPr>
              <a:t>Workload analysis and architecture deep dive</a:t>
            </a:r>
            <a:r>
              <a:rPr lang="en-US" sz="1100" dirty="0">
                <a:solidFill>
                  <a:srgbClr val="252126"/>
                </a:solidFill>
                <a:latin typeface="Cognizant Sans" panose="02010503030202020204" pitchFamily="2" charset="77"/>
              </a:rPr>
              <a:t> </a:t>
            </a:r>
            <a:endParaRPr lang="en-US" sz="1100" b="0" i="0" u="none" strike="noStrike" kern="1200" cap="none" spc="0" normalizeH="0" baseline="0" noProof="0" dirty="0">
              <a:ln>
                <a:noFill/>
              </a:ln>
              <a:solidFill>
                <a:srgbClr val="252126"/>
              </a:solidFill>
              <a:effectLst/>
              <a:uLnTx/>
              <a:uFillTx/>
              <a:latin typeface="Cognizant Sans" panose="02010503030202020204" pitchFamily="2" charset="77"/>
            </a:endParaRPr>
          </a:p>
          <a:p>
            <a:pPr marL="171450" indent="-171450">
              <a:buFont typeface="Arial" panose="020B0604020202020204" pitchFamily="34" charset="0"/>
              <a:buChar char="•"/>
              <a:defRPr/>
            </a:pPr>
            <a:endParaRPr lang="en-US" sz="1100" dirty="0">
              <a:solidFill>
                <a:srgbClr val="252126"/>
              </a:solidFill>
              <a:latin typeface="Cognizant Sans" panose="02010503030202020204"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252126"/>
                </a:solidFill>
                <a:effectLst/>
                <a:uLnTx/>
                <a:uFillTx/>
                <a:latin typeface="Cognizant Sans" panose="02010503030202020204" pitchFamily="2" charset="77"/>
              </a:rPr>
              <a:t>Assess workload for cloud readiness</a:t>
            </a:r>
            <a:endParaRPr lang="en-US" sz="1100" b="0" i="0" u="none" strike="noStrike" kern="1200" cap="none" spc="0" normalizeH="0" baseline="0" noProof="0" dirty="0">
              <a:ln>
                <a:noFill/>
              </a:ln>
              <a:solidFill>
                <a:srgbClr val="252126"/>
              </a:solidFill>
              <a:effectLst/>
              <a:uLnTx/>
              <a:uFillTx/>
              <a:latin typeface="Cognizant Sans" panose="02010503030202020204" pitchFamily="2" charset="77"/>
            </a:endParaRPr>
          </a:p>
          <a:p>
            <a:pPr marL="171450" indent="-171450">
              <a:buFont typeface="Arial" panose="020B0604020202020204" pitchFamily="34" charset="0"/>
              <a:buChar char="•"/>
              <a:defRPr/>
            </a:pPr>
            <a:endParaRPr lang="en-US" sz="1100" dirty="0">
              <a:solidFill>
                <a:srgbClr val="252126"/>
              </a:solidFill>
              <a:latin typeface="Cognizant Sans" panose="02010503030202020204"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252126"/>
                </a:solidFill>
                <a:effectLst/>
                <a:uLnTx/>
                <a:uFillTx/>
                <a:latin typeface="Cognizant Sans" panose="02010503030202020204" pitchFamily="2" charset="77"/>
              </a:rPr>
              <a:t>Identify migration strategy for each workload</a:t>
            </a:r>
            <a:endParaRPr lang="en-US" sz="1100" b="0" i="0" u="none" strike="noStrike" kern="1200" cap="none" spc="0" normalizeH="0" baseline="0" noProof="0" dirty="0">
              <a:ln>
                <a:noFill/>
              </a:ln>
              <a:solidFill>
                <a:srgbClr val="252126"/>
              </a:solidFill>
              <a:effectLst/>
              <a:uLnTx/>
              <a:uFillTx/>
              <a:latin typeface="Cognizant Sans" panose="02010503030202020204" pitchFamily="2" charset="77"/>
            </a:endParaRPr>
          </a:p>
          <a:p>
            <a:pPr marL="171450" indent="-171450">
              <a:buFont typeface="Arial" panose="020B0604020202020204" pitchFamily="34" charset="0"/>
              <a:buChar char="•"/>
              <a:defRPr/>
            </a:pPr>
            <a:endParaRPr lang="en-US" sz="1100" dirty="0">
              <a:solidFill>
                <a:srgbClr val="252126"/>
              </a:solidFill>
              <a:latin typeface="Cognizant Sans" panose="02010503030202020204"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252126"/>
                </a:solidFill>
                <a:effectLst/>
                <a:uLnTx/>
                <a:uFillTx/>
                <a:latin typeface="Cognizant Sans" panose="02010503030202020204" pitchFamily="2" charset="77"/>
              </a:rPr>
              <a:t>Adjust initial migration plan, if needed</a:t>
            </a:r>
            <a:endParaRPr lang="en-US" sz="1100" b="0" i="0" u="none" strike="noStrike" kern="1200" cap="none" spc="0" normalizeH="0" baseline="0" noProof="0" dirty="0">
              <a:ln>
                <a:noFill/>
              </a:ln>
              <a:solidFill>
                <a:srgbClr val="252126"/>
              </a:solidFill>
              <a:effectLst/>
              <a:uLnTx/>
              <a:uFillTx/>
              <a:latin typeface="Cognizant Sans" panose="02010503030202020204" pitchFamily="2" charset="77"/>
            </a:endParaRPr>
          </a:p>
          <a:p>
            <a:pPr marL="171450" indent="-171450">
              <a:buFont typeface="Arial" panose="020B0604020202020204" pitchFamily="34" charset="0"/>
              <a:buChar char="•"/>
              <a:defRPr/>
            </a:pPr>
            <a:endParaRPr lang="en-US" sz="1100" dirty="0">
              <a:solidFill>
                <a:srgbClr val="252126"/>
              </a:solidFill>
              <a:latin typeface="Cognizant Sans" panose="02010503030202020204"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252126"/>
                </a:solidFill>
                <a:effectLst/>
                <a:uLnTx/>
                <a:uFillTx/>
                <a:latin typeface="Cognizant Sans" panose="02010503030202020204" pitchFamily="2" charset="77"/>
              </a:rPr>
              <a:t>Schedule migration with the CMC</a:t>
            </a:r>
            <a:endParaRPr lang="en-US" sz="1100" b="0" i="0" u="none" strike="noStrike" kern="1200" cap="none" spc="0" normalizeH="0" baseline="0" noProof="0" dirty="0">
              <a:ln>
                <a:noFill/>
              </a:ln>
              <a:solidFill>
                <a:srgbClr val="252126"/>
              </a:solidFill>
              <a:effectLst/>
              <a:uLnTx/>
              <a:uFillTx/>
              <a:latin typeface="Cognizant Sans" panose="02010503030202020204"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52126"/>
              </a:solidFill>
              <a:effectLst/>
              <a:uLnTx/>
              <a:uFillTx/>
              <a:latin typeface="Cognizant Sans" panose="02010503030202020204"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52126"/>
              </a:solidFill>
              <a:effectLst/>
              <a:uLnTx/>
              <a:uFillTx/>
              <a:latin typeface="Cognizant Sans" panose="02010503030202020204" pitchFamily="2" charset="77"/>
            </a:endParaRPr>
          </a:p>
        </p:txBody>
      </p:sp>
      <p:sp>
        <p:nvSpPr>
          <p:cNvPr id="19" name="TextBox 18">
            <a:extLst>
              <a:ext uri="{FF2B5EF4-FFF2-40B4-BE49-F238E27FC236}">
                <a16:creationId xmlns:a16="http://schemas.microsoft.com/office/drawing/2014/main" id="{2343B12D-6965-1F46-99A8-276F4A90A5CB}"/>
              </a:ext>
            </a:extLst>
          </p:cNvPr>
          <p:cNvSpPr txBox="1"/>
          <p:nvPr/>
        </p:nvSpPr>
        <p:spPr>
          <a:xfrm>
            <a:off x="6902361" y="1936547"/>
            <a:ext cx="2062817" cy="3416320"/>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defRPr/>
            </a:pPr>
            <a:r>
              <a:rPr kumimoji="0" lang="en-US" sz="1200" b="0" i="0" u="none" strike="noStrike" kern="1200" cap="none" spc="0" normalizeH="0" baseline="0" noProof="0" dirty="0">
                <a:ln>
                  <a:noFill/>
                </a:ln>
                <a:solidFill>
                  <a:srgbClr val="252126"/>
                </a:solidFill>
                <a:effectLst/>
                <a:uLnTx/>
                <a:uFillTx/>
                <a:latin typeface="Cognizant Sans" panose="02010503030202020204" pitchFamily="2" charset="77"/>
              </a:rPr>
              <a:t>Replicate the workloads to the target Azure regions</a:t>
            </a:r>
            <a:br>
              <a:rPr lang="en-US" sz="1200" dirty="0">
                <a:solidFill>
                  <a:srgbClr val="252126"/>
                </a:solidFill>
                <a:latin typeface="Cognizant Sans" panose="02010503030202020204" pitchFamily="2" charset="77"/>
              </a:rPr>
            </a:br>
            <a:endParaRPr lang="en-US" sz="1200" b="0" i="0" u="none" strike="noStrike" kern="1200" cap="none" spc="0" normalizeH="0" baseline="0" noProof="0" dirty="0">
              <a:ln>
                <a:noFill/>
              </a:ln>
              <a:solidFill>
                <a:srgbClr val="252126"/>
              </a:solidFill>
              <a:effectLst/>
              <a:uLnTx/>
              <a:uFillTx/>
              <a:latin typeface="Cognizant Sans" panose="02010503030202020204" pitchFamily="2" charset="77"/>
            </a:endParaRPr>
          </a:p>
          <a:p>
            <a:pPr marL="171450" indent="-171450">
              <a:buFont typeface="Arial" panose="020B0604020202020204" pitchFamily="34" charset="0"/>
              <a:buChar char="•"/>
              <a:defRPr/>
            </a:pPr>
            <a:r>
              <a:rPr kumimoji="0" lang="en-US" sz="1200" b="0" i="0" u="none" strike="noStrike" kern="1200" cap="none" spc="0" normalizeH="0" baseline="0" noProof="0" dirty="0">
                <a:ln>
                  <a:noFill/>
                </a:ln>
                <a:solidFill>
                  <a:srgbClr val="252126"/>
                </a:solidFill>
                <a:effectLst/>
                <a:uLnTx/>
                <a:uFillTx/>
                <a:latin typeface="Cognizant Sans" panose="02010503030202020204" pitchFamily="2" charset="77"/>
              </a:rPr>
              <a:t>Perform failover testing</a:t>
            </a:r>
            <a:br>
              <a:rPr lang="en-US" sz="1200" dirty="0">
                <a:solidFill>
                  <a:srgbClr val="252126"/>
                </a:solidFill>
                <a:latin typeface="Cognizant Sans" panose="02010503030202020204" pitchFamily="2" charset="77"/>
              </a:rPr>
            </a:br>
            <a:endParaRPr kumimoji="0" lang="en-US" sz="1200" b="0" i="0" u="none" strike="noStrike" kern="1200" cap="none" spc="0" normalizeH="0" baseline="0" noProof="0" dirty="0">
              <a:ln>
                <a:noFill/>
              </a:ln>
              <a:solidFill>
                <a:srgbClr val="252126"/>
              </a:solidFill>
              <a:effectLst/>
              <a:uLnTx/>
              <a:uFillTx/>
              <a:latin typeface="Cognizant Sans" panose="02010503030202020204" pitchFamily="2" charset="77"/>
            </a:endParaRPr>
          </a:p>
          <a:p>
            <a:pPr marL="171450" indent="-171450">
              <a:buFont typeface="Arial" panose="020B0604020202020204" pitchFamily="34" charset="0"/>
              <a:buChar char="•"/>
              <a:defRPr/>
            </a:pPr>
            <a:r>
              <a:rPr kumimoji="0" lang="en-US" sz="1200" b="0" i="0" u="none" strike="noStrike" kern="1200" cap="none" spc="0" normalizeH="0" baseline="0" noProof="0" dirty="0">
                <a:ln>
                  <a:noFill/>
                </a:ln>
                <a:solidFill>
                  <a:srgbClr val="252126"/>
                </a:solidFill>
                <a:effectLst/>
                <a:uLnTx/>
                <a:uFillTx/>
                <a:latin typeface="Cognizant Sans" panose="02010503030202020204" pitchFamily="2" charset="77"/>
              </a:rPr>
              <a:t>Cutover the workloads to the target Azure regions</a:t>
            </a:r>
            <a:br>
              <a:rPr lang="en-US" sz="1200" dirty="0">
                <a:solidFill>
                  <a:srgbClr val="252126"/>
                </a:solidFill>
                <a:latin typeface="Cognizant Sans" panose="02010503030202020204" pitchFamily="2" charset="77"/>
              </a:rPr>
            </a:br>
            <a:endParaRPr kumimoji="0" lang="en-US" sz="1200" b="0" i="0" u="none" strike="noStrike" kern="1200" cap="none" spc="0" normalizeH="0" baseline="0" noProof="0" dirty="0">
              <a:ln>
                <a:noFill/>
              </a:ln>
              <a:solidFill>
                <a:srgbClr val="252126"/>
              </a:solidFill>
              <a:effectLst/>
              <a:uLnTx/>
              <a:uFillTx/>
              <a:latin typeface="Cognizant Sans" panose="02010503030202020204"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52126"/>
                </a:solidFill>
                <a:effectLst/>
                <a:uLnTx/>
                <a:uFillTx/>
                <a:latin typeface="Cognizant Sans" panose="02010503030202020204" pitchFamily="2" charset="77"/>
              </a:rPr>
              <a:t>Perform post-failover setup for the workload and handoff to 10</a:t>
            </a:r>
            <a:r>
              <a:rPr kumimoji="0" lang="en-US" sz="1200" b="0" i="0" u="none" strike="noStrike" kern="1200" cap="none" spc="0" normalizeH="0" baseline="30000" noProof="0" dirty="0">
                <a:ln>
                  <a:noFill/>
                </a:ln>
                <a:solidFill>
                  <a:srgbClr val="252126"/>
                </a:solidFill>
                <a:effectLst/>
                <a:uLnTx/>
                <a:uFillTx/>
                <a:latin typeface="Cognizant Sans" panose="02010503030202020204" pitchFamily="2" charset="77"/>
              </a:rPr>
              <a:t>th</a:t>
            </a:r>
            <a:r>
              <a:rPr kumimoji="0" lang="en-US" sz="1200" b="0" i="0" u="none" strike="noStrike" kern="1200" cap="none" spc="0" normalizeH="0" baseline="0" noProof="0" dirty="0">
                <a:ln>
                  <a:noFill/>
                </a:ln>
                <a:solidFill>
                  <a:srgbClr val="252126"/>
                </a:solidFill>
                <a:effectLst/>
                <a:uLnTx/>
                <a:uFillTx/>
                <a:latin typeface="Cognizant Sans" panose="02010503030202020204" pitchFamily="2" charset="77"/>
              </a:rPr>
              <a:t> Magnitude’s Managed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52126"/>
              </a:solidFill>
              <a:effectLst/>
              <a:uLnTx/>
              <a:uFillTx/>
              <a:latin typeface="Cognizant Sans" panose="02010503030202020204"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52126"/>
              </a:solidFill>
              <a:effectLst/>
              <a:uLnTx/>
              <a:uFillTx/>
              <a:latin typeface="Cognizant Sans" panose="02010503030202020204"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52126"/>
              </a:solidFill>
              <a:effectLst/>
              <a:uLnTx/>
              <a:uFillTx/>
              <a:latin typeface="Cognizant Sans" panose="02010503030202020204" pitchFamily="2" charset="77"/>
            </a:endParaRPr>
          </a:p>
        </p:txBody>
      </p:sp>
      <p:sp>
        <p:nvSpPr>
          <p:cNvPr id="20" name="TextBox 19">
            <a:extLst>
              <a:ext uri="{FF2B5EF4-FFF2-40B4-BE49-F238E27FC236}">
                <a16:creationId xmlns:a16="http://schemas.microsoft.com/office/drawing/2014/main" id="{DA1AAF75-500D-B34F-A02D-9E4CCECC2B89}"/>
              </a:ext>
            </a:extLst>
          </p:cNvPr>
          <p:cNvSpPr txBox="1"/>
          <p:nvPr/>
        </p:nvSpPr>
        <p:spPr>
          <a:xfrm>
            <a:off x="9213867" y="1998050"/>
            <a:ext cx="1813360" cy="1938992"/>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defRPr/>
            </a:pPr>
            <a:r>
              <a:rPr kumimoji="0" lang="en-US" sz="1200" b="0" i="0" u="none" strike="noStrike" kern="1200" cap="none" spc="0" normalizeH="0" baseline="0" noProof="0" dirty="0">
                <a:ln>
                  <a:noFill/>
                </a:ln>
                <a:solidFill>
                  <a:srgbClr val="252126"/>
                </a:solidFill>
                <a:effectLst/>
                <a:uLnTx/>
                <a:uFillTx/>
                <a:latin typeface="Cognizant Sans" panose="02010503030202020204" pitchFamily="2" charset="77"/>
              </a:rPr>
              <a:t>Managed operations</a:t>
            </a:r>
            <a:br>
              <a:rPr lang="en-US" sz="1200" dirty="0">
                <a:solidFill>
                  <a:srgbClr val="252126"/>
                </a:solidFill>
                <a:latin typeface="Cognizant Sans" panose="02010503030202020204" pitchFamily="2" charset="77"/>
              </a:rPr>
            </a:br>
            <a:endParaRPr lang="en-US" sz="1200" b="0" i="0" u="none" strike="noStrike" kern="1200" cap="none" spc="0" normalizeH="0" baseline="0" noProof="0" dirty="0">
              <a:ln>
                <a:noFill/>
              </a:ln>
              <a:solidFill>
                <a:srgbClr val="252126"/>
              </a:solidFill>
              <a:effectLst/>
              <a:uLnTx/>
              <a:uFillTx/>
              <a:latin typeface="Cognizant Sans" panose="02010503030202020204" pitchFamily="2" charset="77"/>
            </a:endParaRPr>
          </a:p>
          <a:p>
            <a:pPr marL="171450" indent="-171450">
              <a:buFont typeface="Arial" panose="020B0604020202020204" pitchFamily="34" charset="0"/>
              <a:buChar char="•"/>
              <a:defRPr/>
            </a:pPr>
            <a:r>
              <a:rPr kumimoji="0" lang="en-US" sz="1200" b="0" i="0" u="none" strike="noStrike" kern="1200" cap="none" spc="0" normalizeH="0" baseline="0" noProof="0" dirty="0">
                <a:ln>
                  <a:noFill/>
                </a:ln>
                <a:solidFill>
                  <a:srgbClr val="252126"/>
                </a:solidFill>
                <a:effectLst/>
                <a:uLnTx/>
                <a:uFillTx/>
                <a:latin typeface="Cognizant Sans" panose="02010503030202020204" pitchFamily="2" charset="77"/>
              </a:rPr>
              <a:t>Optimize migrated workloads</a:t>
            </a:r>
            <a:br>
              <a:rPr lang="en-US" sz="1200" dirty="0">
                <a:solidFill>
                  <a:srgbClr val="252126"/>
                </a:solidFill>
                <a:latin typeface="Cognizant Sans" panose="02010503030202020204" pitchFamily="2" charset="77"/>
              </a:rPr>
            </a:br>
            <a:endParaRPr kumimoji="0" lang="en-US" sz="1200" b="0" i="0" u="none" strike="noStrike" kern="1200" cap="none" spc="0" normalizeH="0" baseline="0" noProof="0" dirty="0">
              <a:ln>
                <a:noFill/>
              </a:ln>
              <a:solidFill>
                <a:srgbClr val="252126"/>
              </a:solidFill>
              <a:effectLst/>
              <a:uLnTx/>
              <a:uFillTx/>
              <a:latin typeface="Cognizant Sans" panose="02010503030202020204"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252126"/>
                </a:solidFill>
                <a:latin typeface="Cognizant Sans" panose="02010503030202020204" pitchFamily="2" charset="77"/>
              </a:rPr>
              <a:t>Secure migrated workloads</a:t>
            </a:r>
            <a:endParaRPr kumimoji="0" lang="en-US" sz="1200" b="0" i="0" u="none" strike="noStrike" kern="1200" cap="none" spc="0" normalizeH="0" baseline="0" noProof="0" dirty="0">
              <a:ln>
                <a:noFill/>
              </a:ln>
              <a:solidFill>
                <a:srgbClr val="252126"/>
              </a:solidFill>
              <a:effectLst/>
              <a:uLnTx/>
              <a:uFillTx/>
              <a:latin typeface="Cognizant Sans" panose="02010503030202020204"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52126"/>
              </a:solidFill>
              <a:effectLst/>
              <a:uLnTx/>
              <a:uFillTx/>
              <a:latin typeface="Cognizant Sans" panose="02010503030202020204"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52126"/>
              </a:solidFill>
              <a:effectLst/>
              <a:uLnTx/>
              <a:uFillTx/>
              <a:latin typeface="Cognizant Sans" panose="02010503030202020204"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52126"/>
              </a:solidFill>
              <a:effectLst/>
              <a:uLnTx/>
              <a:uFillTx/>
              <a:latin typeface="Cognizant Sans" panose="02010503030202020204" pitchFamily="2" charset="77"/>
            </a:endParaRPr>
          </a:p>
        </p:txBody>
      </p:sp>
      <p:sp>
        <p:nvSpPr>
          <p:cNvPr id="22" name="Rectangle 21">
            <a:extLst>
              <a:ext uri="{FF2B5EF4-FFF2-40B4-BE49-F238E27FC236}">
                <a16:creationId xmlns:a16="http://schemas.microsoft.com/office/drawing/2014/main" id="{B081CE20-C6A9-204F-9CC7-3DE25C39798D}"/>
              </a:ext>
            </a:extLst>
          </p:cNvPr>
          <p:cNvSpPr/>
          <p:nvPr/>
        </p:nvSpPr>
        <p:spPr>
          <a:xfrm>
            <a:off x="9258229" y="3600668"/>
            <a:ext cx="1991983" cy="3816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latin typeface="Cognizant Sans" panose="02010503030202020204" pitchFamily="2" charset="77"/>
              </a:rPr>
              <a:t>MBG</a:t>
            </a:r>
            <a:r>
              <a:rPr kumimoji="0" lang="en-US" sz="1200" b="1" i="0" u="none" strike="noStrike" kern="1200" cap="none" spc="0" normalizeH="0" baseline="0" noProof="0" dirty="0">
                <a:ln>
                  <a:noFill/>
                </a:ln>
                <a:solidFill>
                  <a:schemeClr val="accent1"/>
                </a:solidFill>
                <a:effectLst/>
                <a:uLnTx/>
                <a:uFillTx/>
                <a:latin typeface="Cognizant Sans" panose="02010503030202020204" pitchFamily="2" charset="77"/>
              </a:rPr>
              <a:t> Managed Services</a:t>
            </a:r>
          </a:p>
        </p:txBody>
      </p:sp>
      <p:sp>
        <p:nvSpPr>
          <p:cNvPr id="24" name="Rectangle 23">
            <a:extLst>
              <a:ext uri="{FF2B5EF4-FFF2-40B4-BE49-F238E27FC236}">
                <a16:creationId xmlns:a16="http://schemas.microsoft.com/office/drawing/2014/main" id="{96A9828A-0505-254E-A9B2-0414D3E9FDBE}"/>
              </a:ext>
            </a:extLst>
          </p:cNvPr>
          <p:cNvSpPr/>
          <p:nvPr/>
        </p:nvSpPr>
        <p:spPr>
          <a:xfrm>
            <a:off x="2956025" y="5686248"/>
            <a:ext cx="6118172" cy="3816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ognizant Sans" panose="02010503030202020204" pitchFamily="2" charset="77"/>
              </a:rPr>
              <a:t>CMC Engineer Team</a:t>
            </a:r>
          </a:p>
        </p:txBody>
      </p:sp>
      <p:cxnSp>
        <p:nvCxnSpPr>
          <p:cNvPr id="25" name="Straight Connector 24">
            <a:extLst>
              <a:ext uri="{FF2B5EF4-FFF2-40B4-BE49-F238E27FC236}">
                <a16:creationId xmlns:a16="http://schemas.microsoft.com/office/drawing/2014/main" id="{8B90E7DA-B04C-E449-B925-8B069ACD3F98}"/>
              </a:ext>
            </a:extLst>
          </p:cNvPr>
          <p:cNvCxnSpPr>
            <a:cxnSpLocks/>
          </p:cNvCxnSpPr>
          <p:nvPr/>
        </p:nvCxnSpPr>
        <p:spPr>
          <a:xfrm>
            <a:off x="6816806" y="1987611"/>
            <a:ext cx="25570" cy="3453181"/>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49090CC-FFD0-E646-BF0F-79F13F37FC33}"/>
              </a:ext>
            </a:extLst>
          </p:cNvPr>
          <p:cNvCxnSpPr>
            <a:cxnSpLocks/>
          </p:cNvCxnSpPr>
          <p:nvPr/>
        </p:nvCxnSpPr>
        <p:spPr>
          <a:xfrm>
            <a:off x="9059793" y="1987159"/>
            <a:ext cx="25570" cy="3453181"/>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5AC68E5-67E8-914A-A249-AF1F40BA2016}"/>
              </a:ext>
            </a:extLst>
          </p:cNvPr>
          <p:cNvSpPr/>
          <p:nvPr/>
        </p:nvSpPr>
        <p:spPr>
          <a:xfrm>
            <a:off x="754860" y="3791484"/>
            <a:ext cx="2084893" cy="883883"/>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FFFFFF"/>
                </a:solidFill>
                <a:latin typeface="Cognizant Sans" panose="02010503030202020204" pitchFamily="2" charset="77"/>
              </a:rPr>
              <a:t>This portion is handled by the Tech Lead / Project Architect and Delivery Manager</a:t>
            </a:r>
            <a:endParaRPr kumimoji="0" lang="en-US" sz="1200" b="1" i="0" u="none" strike="noStrike" kern="1200" cap="none" spc="0" normalizeH="0" baseline="0" noProof="0" dirty="0">
              <a:ln>
                <a:noFill/>
              </a:ln>
              <a:solidFill>
                <a:srgbClr val="FFFFFF"/>
              </a:solidFill>
              <a:effectLst/>
              <a:uLnTx/>
              <a:uFillTx/>
              <a:latin typeface="Cognizant Sans" panose="02010503030202020204" pitchFamily="2" charset="77"/>
            </a:endParaRPr>
          </a:p>
        </p:txBody>
      </p:sp>
      <p:sp>
        <p:nvSpPr>
          <p:cNvPr id="23" name="Rectangle 22">
            <a:extLst>
              <a:ext uri="{FF2B5EF4-FFF2-40B4-BE49-F238E27FC236}">
                <a16:creationId xmlns:a16="http://schemas.microsoft.com/office/drawing/2014/main" id="{82E422C2-256E-1148-A4C4-0CA9D0D39462}"/>
              </a:ext>
            </a:extLst>
          </p:cNvPr>
          <p:cNvSpPr/>
          <p:nvPr/>
        </p:nvSpPr>
        <p:spPr>
          <a:xfrm>
            <a:off x="2956025" y="5253504"/>
            <a:ext cx="4532388" cy="381632"/>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rgbClr val="FFFFFF"/>
                </a:solidFill>
                <a:latin typeface="Cognizant Sans" panose="02010503030202020204" pitchFamily="2" charset="77"/>
              </a:rPr>
              <a:t>Technical Onboarding Manager</a:t>
            </a:r>
            <a:endParaRPr kumimoji="0" lang="en-US" sz="1100" b="1" i="0" u="none" strike="noStrike" kern="1200" cap="none" spc="0" normalizeH="0" baseline="0" noProof="0" dirty="0">
              <a:ln>
                <a:noFill/>
              </a:ln>
              <a:solidFill>
                <a:srgbClr val="FFFFFF"/>
              </a:solidFill>
              <a:effectLst/>
              <a:uLnTx/>
              <a:uFillTx/>
              <a:latin typeface="Cognizant Sans" panose="02010503030202020204" pitchFamily="2" charset="77"/>
            </a:endParaRPr>
          </a:p>
        </p:txBody>
      </p:sp>
    </p:spTree>
    <p:extLst>
      <p:ext uri="{BB962C8B-B14F-4D97-AF65-F5344CB8AC3E}">
        <p14:creationId xmlns:p14="http://schemas.microsoft.com/office/powerpoint/2010/main" val="263506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3D13B8B6-CA0C-6045-8A32-C2D1449BA4DB}"/>
              </a:ext>
            </a:extLst>
          </p:cNvPr>
          <p:cNvSpPr>
            <a:spLocks noGrp="1"/>
          </p:cNvSpPr>
          <p:nvPr>
            <p:ph type="body" sz="quarter" idx="13"/>
          </p:nvPr>
        </p:nvSpPr>
        <p:spPr/>
        <p:txBody>
          <a:bodyPr/>
          <a:lstStyle/>
          <a:p>
            <a:r>
              <a:rPr lang="en-US" dirty="0"/>
              <a:t>Sample Migration Cycle</a:t>
            </a:r>
          </a:p>
          <a:p>
            <a:endParaRPr lang="en-US" dirty="0"/>
          </a:p>
          <a:p>
            <a:endParaRPr lang="en-US" dirty="0"/>
          </a:p>
        </p:txBody>
      </p:sp>
      <p:sp>
        <p:nvSpPr>
          <p:cNvPr id="23" name="Rectangle 22">
            <a:extLst>
              <a:ext uri="{FF2B5EF4-FFF2-40B4-BE49-F238E27FC236}">
                <a16:creationId xmlns:a16="http://schemas.microsoft.com/office/drawing/2014/main" id="{16C64DF4-AA31-2949-9E58-E50A3F3ACD55}"/>
              </a:ext>
            </a:extLst>
          </p:cNvPr>
          <p:cNvSpPr/>
          <p:nvPr/>
        </p:nvSpPr>
        <p:spPr>
          <a:xfrm>
            <a:off x="8436067" y="1155508"/>
            <a:ext cx="3443597" cy="5378395"/>
          </a:xfrm>
          <a:prstGeom prst="rect">
            <a:avLst/>
          </a:prstGeom>
        </p:spPr>
        <p:txBody>
          <a:bodyPr wrap="square" lIns="91440" tIns="45720" rIns="91440" bIns="45720" anchor="t">
            <a:spAutoFit/>
          </a:bodyPr>
          <a:lstStyle/>
          <a:p>
            <a:pPr>
              <a:defRPr/>
            </a:pPr>
            <a:r>
              <a:rPr lang="en-US" sz="1150" b="1" dirty="0">
                <a:solidFill>
                  <a:schemeClr val="bg1"/>
                </a:solidFill>
                <a:latin typeface="Cognizant Sans" panose="02010503030202020204" pitchFamily="2" charset="77"/>
                <a:cs typeface="Segoe UI"/>
              </a:rPr>
              <a:t>Discovery</a:t>
            </a:r>
            <a:endParaRPr lang="en-US" sz="1150" b="1" dirty="0">
              <a:solidFill>
                <a:schemeClr val="bg1"/>
              </a:solidFill>
              <a:latin typeface="Cognizant Sans" panose="02010503030202020204" pitchFamily="2" charset="77"/>
              <a:cs typeface="Segoe UI" panose="020B0502040204020203" pitchFamily="34" charset="0"/>
            </a:endParaRPr>
          </a:p>
          <a:p>
            <a:pPr marL="285750" indent="-285750">
              <a:buFont typeface="Arial"/>
              <a:buChar char="•"/>
              <a:defRPr/>
            </a:pPr>
            <a:r>
              <a:rPr lang="en-US" sz="1150" dirty="0">
                <a:solidFill>
                  <a:schemeClr val="bg1"/>
                </a:solidFill>
                <a:latin typeface="Cognizant Sans" panose="02010503030202020204" pitchFamily="2" charset="77"/>
                <a:cs typeface="Segoe UI"/>
              </a:rPr>
              <a:t>Meet with workload owners and stakeholders to gather information, dependencies, timeline and build a plan for migrating the workload or workload group.</a:t>
            </a:r>
            <a:br>
              <a:rPr lang="en-US" sz="1150" dirty="0">
                <a:solidFill>
                  <a:schemeClr val="bg1"/>
                </a:solidFill>
                <a:latin typeface="Cognizant Sans" panose="02010503030202020204" pitchFamily="2" charset="77"/>
                <a:cs typeface="Segoe UI"/>
              </a:rPr>
            </a:br>
            <a:endParaRPr lang="en-US" sz="1150" dirty="0">
              <a:solidFill>
                <a:schemeClr val="bg1"/>
              </a:solidFill>
              <a:latin typeface="Cognizant Sans" panose="02010503030202020204" pitchFamily="2" charset="77"/>
              <a:cs typeface="Segoe UI"/>
            </a:endParaRPr>
          </a:p>
          <a:p>
            <a:pPr>
              <a:defRPr/>
            </a:pPr>
            <a:r>
              <a:rPr lang="en-US" sz="1150" b="1" dirty="0">
                <a:solidFill>
                  <a:schemeClr val="bg1"/>
                </a:solidFill>
                <a:latin typeface="Cognizant Sans" panose="02010503030202020204" pitchFamily="2" charset="77"/>
                <a:cs typeface="Segoe UI"/>
              </a:rPr>
              <a:t>Migration Group 1 - Pilot</a:t>
            </a:r>
          </a:p>
          <a:p>
            <a:pPr marL="285750" indent="-285750">
              <a:buFont typeface="Arial"/>
              <a:buChar char="•"/>
              <a:defRPr/>
            </a:pPr>
            <a:r>
              <a:rPr lang="en-US" sz="1150" dirty="0">
                <a:solidFill>
                  <a:schemeClr val="bg1"/>
                </a:solidFill>
                <a:latin typeface="Cognizant Sans" panose="02010503030202020204" pitchFamily="2" charset="77"/>
                <a:cs typeface="Segoe UI"/>
              </a:rPr>
              <a:t>Identify a low impact workload for tooling and process testing</a:t>
            </a:r>
          </a:p>
          <a:p>
            <a:pPr marL="285750" indent="-285750">
              <a:buFont typeface="Arial"/>
              <a:buChar char="•"/>
              <a:defRPr/>
            </a:pPr>
            <a:r>
              <a:rPr lang="en-US" sz="1150" dirty="0">
                <a:solidFill>
                  <a:schemeClr val="bg1"/>
                </a:solidFill>
                <a:latin typeface="Cognizant Sans" panose="02010503030202020204" pitchFamily="2" charset="77"/>
                <a:cs typeface="Segoe UI"/>
              </a:rPr>
              <a:t>Conduct a migration to demonstrate and fine tune tooling, process, plans</a:t>
            </a:r>
          </a:p>
          <a:p>
            <a:pPr marL="285750" indent="-285750">
              <a:buFont typeface="Arial"/>
              <a:buChar char="•"/>
              <a:defRPr/>
            </a:pPr>
            <a:r>
              <a:rPr lang="en-US" sz="1150" dirty="0">
                <a:solidFill>
                  <a:schemeClr val="bg1"/>
                </a:solidFill>
                <a:latin typeface="Cognizant Sans" panose="02010503030202020204" pitchFamily="2" charset="77"/>
                <a:cs typeface="Segoe UI"/>
              </a:rPr>
              <a:t>Start discovery for the next migration group</a:t>
            </a:r>
            <a:br>
              <a:rPr lang="en-US" sz="1150" dirty="0">
                <a:solidFill>
                  <a:schemeClr val="bg1"/>
                </a:solidFill>
                <a:latin typeface="Cognizant Sans" panose="02010503030202020204" pitchFamily="2" charset="77"/>
                <a:cs typeface="Segoe UI"/>
              </a:rPr>
            </a:br>
            <a:endParaRPr lang="en-US" sz="1150" dirty="0">
              <a:solidFill>
                <a:schemeClr val="bg1"/>
              </a:solidFill>
              <a:latin typeface="Cognizant Sans" panose="02010503030202020204" pitchFamily="2" charset="77"/>
              <a:cs typeface="Segoe UI"/>
            </a:endParaRPr>
          </a:p>
          <a:p>
            <a:pPr>
              <a:defRPr/>
            </a:pPr>
            <a:r>
              <a:rPr lang="en-US" sz="1150" b="1" dirty="0">
                <a:solidFill>
                  <a:schemeClr val="bg1"/>
                </a:solidFill>
                <a:latin typeface="Cognizant Sans" panose="02010503030202020204" pitchFamily="2" charset="77"/>
                <a:cs typeface="Segoe UI"/>
              </a:rPr>
              <a:t>Migration Groups 2+</a:t>
            </a:r>
            <a:endParaRPr lang="en-US" sz="1150" b="1" dirty="0">
              <a:solidFill>
                <a:schemeClr val="bg1"/>
              </a:solidFill>
              <a:latin typeface="Cognizant Sans" panose="02010503030202020204" pitchFamily="2" charset="77"/>
              <a:cs typeface="Segoe UI" panose="020B0502040204020203" pitchFamily="34" charset="0"/>
            </a:endParaRPr>
          </a:p>
          <a:p>
            <a:pPr marL="285750" indent="-285750">
              <a:buFont typeface="Arial"/>
              <a:buChar char="•"/>
              <a:defRPr/>
            </a:pPr>
            <a:r>
              <a:rPr lang="en-US" sz="1150" dirty="0">
                <a:solidFill>
                  <a:schemeClr val="bg1"/>
                </a:solidFill>
                <a:latin typeface="Cognizant Sans" panose="02010503030202020204" pitchFamily="2" charset="77"/>
                <a:cs typeface="Segoe UI"/>
              </a:rPr>
              <a:t>The 10M Migration Center will replicate and perform cutover on groups of workloads</a:t>
            </a:r>
          </a:p>
          <a:p>
            <a:pPr marL="285750" indent="-285750">
              <a:buFont typeface="Arial"/>
              <a:buChar char="•"/>
              <a:defRPr/>
            </a:pPr>
            <a:r>
              <a:rPr lang="en-US" sz="1150" dirty="0">
                <a:solidFill>
                  <a:schemeClr val="bg1"/>
                </a:solidFill>
                <a:latin typeface="Cognizant Sans" panose="02010503030202020204" pitchFamily="2" charset="77"/>
                <a:cs typeface="Segoe UI"/>
              </a:rPr>
              <a:t>Perform testing to verify the workload meets customer standards</a:t>
            </a:r>
            <a:br>
              <a:rPr lang="en-US" sz="1150" dirty="0">
                <a:solidFill>
                  <a:schemeClr val="bg1"/>
                </a:solidFill>
                <a:latin typeface="Cognizant Sans" panose="02010503030202020204" pitchFamily="2" charset="77"/>
                <a:cs typeface="Segoe UI"/>
              </a:rPr>
            </a:br>
            <a:endParaRPr lang="en-US" sz="1150" dirty="0">
              <a:solidFill>
                <a:schemeClr val="bg1"/>
              </a:solidFill>
              <a:latin typeface="Cognizant Sans" panose="02010503030202020204" pitchFamily="2" charset="77"/>
              <a:cs typeface="Segoe UI"/>
            </a:endParaRPr>
          </a:p>
          <a:p>
            <a:pPr>
              <a:defRPr/>
            </a:pPr>
            <a:r>
              <a:rPr lang="en-US" sz="1150" b="1" dirty="0">
                <a:solidFill>
                  <a:schemeClr val="bg1"/>
                </a:solidFill>
                <a:latin typeface="Cognizant Sans" panose="02010503030202020204" pitchFamily="2" charset="77"/>
                <a:cs typeface="Segoe UI"/>
              </a:rPr>
              <a:t>Transition</a:t>
            </a:r>
            <a:endParaRPr lang="en-US" sz="1150" b="1" dirty="0">
              <a:solidFill>
                <a:schemeClr val="bg1"/>
              </a:solidFill>
              <a:latin typeface="Cognizant Sans" panose="02010503030202020204" pitchFamily="2" charset="77"/>
              <a:cs typeface="Segoe UI" panose="020B0502040204020203" pitchFamily="34" charset="0"/>
            </a:endParaRPr>
          </a:p>
          <a:p>
            <a:pPr marL="285750" indent="-285750">
              <a:buFont typeface="Arial"/>
              <a:buChar char="•"/>
              <a:defRPr/>
            </a:pPr>
            <a:r>
              <a:rPr lang="en-US" sz="1150" dirty="0">
                <a:solidFill>
                  <a:schemeClr val="bg1"/>
                </a:solidFill>
                <a:latin typeface="Cognizant Sans" panose="02010503030202020204" pitchFamily="2" charset="77"/>
                <a:cs typeface="Segoe UI"/>
              </a:rPr>
              <a:t>Transition the workload to 10M Managed Services</a:t>
            </a:r>
            <a:endParaRPr lang="en-US" sz="1150" dirty="0">
              <a:solidFill>
                <a:schemeClr val="bg1"/>
              </a:solidFill>
              <a:latin typeface="Cognizant Sans" panose="02010503030202020204" pitchFamily="2" charset="77"/>
              <a:cs typeface="Segoe UI" panose="020B0502040204020203" pitchFamily="34" charset="0"/>
            </a:endParaRPr>
          </a:p>
          <a:p>
            <a:pPr marL="285750" indent="-285750">
              <a:buFont typeface="Arial"/>
              <a:buChar char="•"/>
              <a:defRPr/>
            </a:pPr>
            <a:r>
              <a:rPr lang="en-US" sz="1150" dirty="0">
                <a:solidFill>
                  <a:schemeClr val="bg1"/>
                </a:solidFill>
                <a:latin typeface="Cognizant Sans" panose="02010503030202020204" pitchFamily="2" charset="77"/>
                <a:cs typeface="Segoe UI"/>
              </a:rPr>
              <a:t>Provide documentation</a:t>
            </a:r>
            <a:br>
              <a:rPr lang="en-US" sz="1150" dirty="0">
                <a:solidFill>
                  <a:schemeClr val="bg1"/>
                </a:solidFill>
                <a:latin typeface="Cognizant Sans" panose="02010503030202020204" pitchFamily="2" charset="77"/>
                <a:cs typeface="Segoe UI"/>
              </a:rPr>
            </a:br>
            <a:endParaRPr lang="en-US" sz="1150" dirty="0">
              <a:solidFill>
                <a:schemeClr val="bg1"/>
              </a:solidFill>
              <a:latin typeface="Cognizant Sans" panose="02010503030202020204" pitchFamily="2" charset="77"/>
              <a:cs typeface="Segoe UI" panose="020B0502040204020203" pitchFamily="34" charset="0"/>
            </a:endParaRPr>
          </a:p>
          <a:p>
            <a:pPr>
              <a:defRPr/>
            </a:pPr>
            <a:r>
              <a:rPr lang="en-US" sz="1150" b="1" dirty="0">
                <a:solidFill>
                  <a:schemeClr val="bg1"/>
                </a:solidFill>
                <a:latin typeface="Cognizant Sans" panose="02010503030202020204" pitchFamily="2" charset="77"/>
                <a:cs typeface="Segoe UI"/>
              </a:rPr>
              <a:t>Repeat</a:t>
            </a:r>
            <a:endParaRPr lang="en-US" sz="1150" b="1" dirty="0">
              <a:solidFill>
                <a:schemeClr val="bg1"/>
              </a:solidFill>
              <a:latin typeface="Cognizant Sans" panose="02010503030202020204" pitchFamily="2" charset="77"/>
              <a:cs typeface="Segoe UI" panose="020B0502040204020203" pitchFamily="34" charset="0"/>
            </a:endParaRPr>
          </a:p>
          <a:p>
            <a:pPr marL="285750" indent="-285750">
              <a:buFont typeface="Arial"/>
              <a:buChar char="•"/>
              <a:defRPr/>
            </a:pPr>
            <a:r>
              <a:rPr lang="en-US" sz="1150" dirty="0">
                <a:solidFill>
                  <a:schemeClr val="bg1"/>
                </a:solidFill>
                <a:latin typeface="Cognizant Sans" panose="02010503030202020204" pitchFamily="2" charset="77"/>
                <a:cs typeface="Segoe UI"/>
              </a:rPr>
              <a:t>Cycle through the process to quickly migrate groups of servers and workloads</a:t>
            </a:r>
            <a:endParaRPr lang="en-US" sz="1150" dirty="0">
              <a:solidFill>
                <a:schemeClr val="bg1"/>
              </a:solidFill>
              <a:latin typeface="Cognizant Sans" panose="02010503030202020204" pitchFamily="2" charset="77"/>
              <a:cs typeface="Segoe UI" panose="020B0502040204020203" pitchFamily="34" charset="0"/>
            </a:endParaRPr>
          </a:p>
          <a:p>
            <a:pPr marL="285750" indent="-285750">
              <a:buFont typeface="Arial"/>
              <a:buChar char="•"/>
              <a:defRPr/>
            </a:pPr>
            <a:endParaRPr lang="en-US" sz="1100" dirty="0">
              <a:solidFill>
                <a:schemeClr val="bg1"/>
              </a:solidFill>
              <a:latin typeface="Cognizant Sans" panose="02010503030202020204" pitchFamily="2" charset="77"/>
              <a:cs typeface="Segoe UI" panose="020B0502040204020203" pitchFamily="34" charset="0"/>
            </a:endParaRPr>
          </a:p>
          <a:p>
            <a:pPr>
              <a:defRPr/>
            </a:pPr>
            <a:endParaRPr lang="en-US" sz="1100" dirty="0">
              <a:solidFill>
                <a:schemeClr val="bg1"/>
              </a:solidFill>
              <a:latin typeface="Cognizant Sans" panose="02010503030202020204" pitchFamily="2" charset="77"/>
              <a:cs typeface="Segoe UI" panose="020B0502040204020203" pitchFamily="34" charset="0"/>
            </a:endParaRPr>
          </a:p>
          <a:p>
            <a:pPr>
              <a:defRPr/>
            </a:pPr>
            <a:endParaRPr lang="en-US" sz="1100" dirty="0">
              <a:solidFill>
                <a:schemeClr val="bg1"/>
              </a:solidFill>
              <a:latin typeface="Cognizant Sans" panose="02010503030202020204" pitchFamily="2" charset="77"/>
              <a:cs typeface="Segoe UI" panose="020B0502040204020203" pitchFamily="34" charset="0"/>
            </a:endParaRPr>
          </a:p>
        </p:txBody>
      </p:sp>
      <p:sp>
        <p:nvSpPr>
          <p:cNvPr id="24" name="TextBox 23">
            <a:extLst>
              <a:ext uri="{FF2B5EF4-FFF2-40B4-BE49-F238E27FC236}">
                <a16:creationId xmlns:a16="http://schemas.microsoft.com/office/drawing/2014/main" id="{428F2602-745A-B24F-BD06-5E439C57303A}"/>
              </a:ext>
            </a:extLst>
          </p:cNvPr>
          <p:cNvSpPr txBox="1"/>
          <p:nvPr/>
        </p:nvSpPr>
        <p:spPr>
          <a:xfrm>
            <a:off x="8436067" y="215780"/>
            <a:ext cx="3755933" cy="830997"/>
          </a:xfrm>
          <a:prstGeom prst="rect">
            <a:avLst/>
          </a:prstGeom>
          <a:noFill/>
        </p:spPr>
        <p:txBody>
          <a:bodyPr wrap="square" rtlCol="0" anchor="t">
            <a:spAutoFit/>
          </a:bodyPr>
          <a:lstStyle/>
          <a:p>
            <a:r>
              <a:rPr lang="en-US" sz="2400" b="1" dirty="0">
                <a:solidFill>
                  <a:schemeClr val="bg1"/>
                </a:solidFill>
                <a:latin typeface="Cognizant Sans" panose="02010503030202020204" pitchFamily="2" charset="77"/>
                <a:cs typeface="Segoe UI" panose="020B0502040204020203" pitchFamily="34" charset="0"/>
              </a:rPr>
              <a:t>Continuous Discovery and Migration</a:t>
            </a:r>
          </a:p>
        </p:txBody>
      </p:sp>
      <p:cxnSp>
        <p:nvCxnSpPr>
          <p:cNvPr id="60" name="Straight Arrow Connector 59">
            <a:extLst>
              <a:ext uri="{FF2B5EF4-FFF2-40B4-BE49-F238E27FC236}">
                <a16:creationId xmlns:a16="http://schemas.microsoft.com/office/drawing/2014/main" id="{418601E9-AA3C-CE41-A0FA-F79CF999C8D8}"/>
              </a:ext>
            </a:extLst>
          </p:cNvPr>
          <p:cNvCxnSpPr>
            <a:cxnSpLocks/>
          </p:cNvCxnSpPr>
          <p:nvPr/>
        </p:nvCxnSpPr>
        <p:spPr>
          <a:xfrm>
            <a:off x="3262243" y="1323526"/>
            <a:ext cx="6096" cy="4572000"/>
          </a:xfrm>
          <a:prstGeom prst="straightConnector1">
            <a:avLst/>
          </a:prstGeom>
          <a:ln w="25400"/>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C4E8CA39-72C9-9D49-ACEA-2772491A22E7}"/>
              </a:ext>
            </a:extLst>
          </p:cNvPr>
          <p:cNvCxnSpPr>
            <a:cxnSpLocks/>
          </p:cNvCxnSpPr>
          <p:nvPr/>
        </p:nvCxnSpPr>
        <p:spPr>
          <a:xfrm>
            <a:off x="1799203" y="1323526"/>
            <a:ext cx="0" cy="4572000"/>
          </a:xfrm>
          <a:prstGeom prst="straightConnector1">
            <a:avLst/>
          </a:prstGeom>
          <a:ln w="25400"/>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DC816DEA-B893-C348-B881-8DBF10465B80}"/>
              </a:ext>
            </a:extLst>
          </p:cNvPr>
          <p:cNvCxnSpPr>
            <a:cxnSpLocks/>
          </p:cNvCxnSpPr>
          <p:nvPr/>
        </p:nvCxnSpPr>
        <p:spPr>
          <a:xfrm>
            <a:off x="4725283" y="1323526"/>
            <a:ext cx="6096" cy="4572000"/>
          </a:xfrm>
          <a:prstGeom prst="straightConnector1">
            <a:avLst/>
          </a:prstGeom>
          <a:ln w="25400"/>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F13AE538-E8A2-094F-8454-824D66B1FB95}"/>
              </a:ext>
            </a:extLst>
          </p:cNvPr>
          <p:cNvCxnSpPr>
            <a:cxnSpLocks/>
          </p:cNvCxnSpPr>
          <p:nvPr/>
        </p:nvCxnSpPr>
        <p:spPr>
          <a:xfrm>
            <a:off x="6188323" y="1323526"/>
            <a:ext cx="6096" cy="4572000"/>
          </a:xfrm>
          <a:prstGeom prst="straightConnector1">
            <a:avLst/>
          </a:prstGeom>
          <a:ln w="25400"/>
        </p:spPr>
        <p:style>
          <a:lnRef idx="2">
            <a:schemeClr val="dk1"/>
          </a:lnRef>
          <a:fillRef idx="0">
            <a:schemeClr val="dk1"/>
          </a:fillRef>
          <a:effectRef idx="1">
            <a:schemeClr val="dk1"/>
          </a:effectRef>
          <a:fontRef idx="minor">
            <a:schemeClr val="tx1"/>
          </a:fontRef>
        </p:style>
      </p:cxnSp>
      <p:sp>
        <p:nvSpPr>
          <p:cNvPr id="64" name="Arrow: Pentagon 76">
            <a:extLst>
              <a:ext uri="{FF2B5EF4-FFF2-40B4-BE49-F238E27FC236}">
                <a16:creationId xmlns:a16="http://schemas.microsoft.com/office/drawing/2014/main" id="{F1E102C2-32B0-814E-A076-3A5333889E35}"/>
              </a:ext>
            </a:extLst>
          </p:cNvPr>
          <p:cNvSpPr/>
          <p:nvPr/>
        </p:nvSpPr>
        <p:spPr>
          <a:xfrm>
            <a:off x="4787385" y="5284021"/>
            <a:ext cx="3005327" cy="487680"/>
          </a:xfrm>
          <a:prstGeom prst="homePlat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5" name="Arrow: Pentagon 28">
            <a:extLst>
              <a:ext uri="{FF2B5EF4-FFF2-40B4-BE49-F238E27FC236}">
                <a16:creationId xmlns:a16="http://schemas.microsoft.com/office/drawing/2014/main" id="{83D5ACCA-6956-BD40-BE5D-D82A49928815}"/>
              </a:ext>
            </a:extLst>
          </p:cNvPr>
          <p:cNvSpPr/>
          <p:nvPr/>
        </p:nvSpPr>
        <p:spPr>
          <a:xfrm>
            <a:off x="6256522" y="3613717"/>
            <a:ext cx="1536192" cy="487680"/>
          </a:xfrm>
          <a:prstGeom prst="homePlat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Group n</a:t>
            </a:r>
          </a:p>
          <a:p>
            <a:pPr algn="ctr"/>
            <a:r>
              <a:rPr lang="en-US" sz="1100"/>
              <a:t>Migration</a:t>
            </a:r>
          </a:p>
        </p:txBody>
      </p:sp>
      <p:sp>
        <p:nvSpPr>
          <p:cNvPr id="66" name="Arrow: Pentagon 29">
            <a:extLst>
              <a:ext uri="{FF2B5EF4-FFF2-40B4-BE49-F238E27FC236}">
                <a16:creationId xmlns:a16="http://schemas.microsoft.com/office/drawing/2014/main" id="{EFA577A2-0EC6-2C46-9ADF-C1476F322835}"/>
              </a:ext>
            </a:extLst>
          </p:cNvPr>
          <p:cNvSpPr/>
          <p:nvPr/>
        </p:nvSpPr>
        <p:spPr>
          <a:xfrm>
            <a:off x="6256521" y="3077269"/>
            <a:ext cx="1536192" cy="487680"/>
          </a:xfrm>
          <a:prstGeom prst="homePlat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Group n </a:t>
            </a:r>
          </a:p>
          <a:p>
            <a:pPr algn="ctr"/>
            <a:r>
              <a:rPr lang="en-US" sz="1100"/>
              <a:t>Discovery</a:t>
            </a:r>
          </a:p>
        </p:txBody>
      </p:sp>
      <p:sp>
        <p:nvSpPr>
          <p:cNvPr id="67" name="Rectangle 66">
            <a:extLst>
              <a:ext uri="{FF2B5EF4-FFF2-40B4-BE49-F238E27FC236}">
                <a16:creationId xmlns:a16="http://schemas.microsoft.com/office/drawing/2014/main" id="{5D79F196-E83D-E94D-B978-C45FAA9234B7}"/>
              </a:ext>
            </a:extLst>
          </p:cNvPr>
          <p:cNvSpPr/>
          <p:nvPr/>
        </p:nvSpPr>
        <p:spPr>
          <a:xfrm>
            <a:off x="3328537" y="3078412"/>
            <a:ext cx="1335024" cy="48768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Group 2 </a:t>
            </a:r>
            <a:br>
              <a:rPr lang="en-US" sz="1100"/>
            </a:br>
            <a:r>
              <a:rPr lang="en-US" sz="1100"/>
              <a:t>Discovery</a:t>
            </a:r>
          </a:p>
        </p:txBody>
      </p:sp>
      <p:sp>
        <p:nvSpPr>
          <p:cNvPr id="68" name="Rectangle 67">
            <a:extLst>
              <a:ext uri="{FF2B5EF4-FFF2-40B4-BE49-F238E27FC236}">
                <a16:creationId xmlns:a16="http://schemas.microsoft.com/office/drawing/2014/main" id="{BE380ED1-EF1D-7144-8A24-F95B94B20E52}"/>
              </a:ext>
            </a:extLst>
          </p:cNvPr>
          <p:cNvSpPr/>
          <p:nvPr/>
        </p:nvSpPr>
        <p:spPr>
          <a:xfrm>
            <a:off x="3328537" y="3614860"/>
            <a:ext cx="1335024" cy="48768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Group 1 - Pilot Migration</a:t>
            </a:r>
          </a:p>
        </p:txBody>
      </p:sp>
      <p:sp>
        <p:nvSpPr>
          <p:cNvPr id="69" name="Rectangle 68">
            <a:extLst>
              <a:ext uri="{FF2B5EF4-FFF2-40B4-BE49-F238E27FC236}">
                <a16:creationId xmlns:a16="http://schemas.microsoft.com/office/drawing/2014/main" id="{EA9AAD97-D871-FC4F-99B0-BB162E849923}"/>
              </a:ext>
            </a:extLst>
          </p:cNvPr>
          <p:cNvSpPr/>
          <p:nvPr/>
        </p:nvSpPr>
        <p:spPr>
          <a:xfrm>
            <a:off x="4791577" y="3078412"/>
            <a:ext cx="1335024" cy="48768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Group 3 </a:t>
            </a:r>
            <a:br>
              <a:rPr lang="en-US" sz="1100"/>
            </a:br>
            <a:r>
              <a:rPr lang="en-US" sz="1100"/>
              <a:t>Discovery</a:t>
            </a:r>
          </a:p>
        </p:txBody>
      </p:sp>
      <p:sp>
        <p:nvSpPr>
          <p:cNvPr id="70" name="Rectangle 69">
            <a:extLst>
              <a:ext uri="{FF2B5EF4-FFF2-40B4-BE49-F238E27FC236}">
                <a16:creationId xmlns:a16="http://schemas.microsoft.com/office/drawing/2014/main" id="{399A423D-6B2A-7C4C-BE06-38F6754EA603}"/>
              </a:ext>
            </a:extLst>
          </p:cNvPr>
          <p:cNvSpPr/>
          <p:nvPr/>
        </p:nvSpPr>
        <p:spPr>
          <a:xfrm>
            <a:off x="4791577" y="3614860"/>
            <a:ext cx="1335024" cy="48768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Group 2 </a:t>
            </a:r>
            <a:br>
              <a:rPr lang="en-US" sz="1100"/>
            </a:br>
            <a:r>
              <a:rPr lang="en-US" sz="1100"/>
              <a:t>Migration</a:t>
            </a:r>
          </a:p>
        </p:txBody>
      </p:sp>
      <p:sp>
        <p:nvSpPr>
          <p:cNvPr id="71" name="Rectangle 70">
            <a:extLst>
              <a:ext uri="{FF2B5EF4-FFF2-40B4-BE49-F238E27FC236}">
                <a16:creationId xmlns:a16="http://schemas.microsoft.com/office/drawing/2014/main" id="{9FBDC5B2-1082-F442-9FD9-E2B025C78AF3}"/>
              </a:ext>
            </a:extLst>
          </p:cNvPr>
          <p:cNvSpPr/>
          <p:nvPr/>
        </p:nvSpPr>
        <p:spPr>
          <a:xfrm>
            <a:off x="1865497" y="3078412"/>
            <a:ext cx="1335024" cy="48768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Group 1 - Pilot Discovery</a:t>
            </a:r>
          </a:p>
        </p:txBody>
      </p:sp>
      <p:cxnSp>
        <p:nvCxnSpPr>
          <p:cNvPr id="72" name="Straight Arrow Connector 71">
            <a:extLst>
              <a:ext uri="{FF2B5EF4-FFF2-40B4-BE49-F238E27FC236}">
                <a16:creationId xmlns:a16="http://schemas.microsoft.com/office/drawing/2014/main" id="{E155C0AD-F0BC-884D-83B9-85F26BAFE592}"/>
              </a:ext>
            </a:extLst>
          </p:cNvPr>
          <p:cNvCxnSpPr>
            <a:cxnSpLocks/>
          </p:cNvCxnSpPr>
          <p:nvPr/>
        </p:nvCxnSpPr>
        <p:spPr>
          <a:xfrm>
            <a:off x="3331204" y="1368102"/>
            <a:ext cx="2798064" cy="6096"/>
          </a:xfrm>
          <a:prstGeom prst="straightConnector1">
            <a:avLst/>
          </a:prstGeom>
          <a:ln>
            <a:solidFill>
              <a:schemeClr val="accent2"/>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73" name="Straight Arrow Connector 72">
            <a:extLst>
              <a:ext uri="{FF2B5EF4-FFF2-40B4-BE49-F238E27FC236}">
                <a16:creationId xmlns:a16="http://schemas.microsoft.com/office/drawing/2014/main" id="{9112101F-AAA4-DD49-A6C1-46F133FBA1BF}"/>
              </a:ext>
            </a:extLst>
          </p:cNvPr>
          <p:cNvCxnSpPr/>
          <p:nvPr/>
        </p:nvCxnSpPr>
        <p:spPr>
          <a:xfrm>
            <a:off x="6253855" y="1370770"/>
            <a:ext cx="1456944" cy="609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4" name="Straight Arrow Connector 73">
            <a:extLst>
              <a:ext uri="{FF2B5EF4-FFF2-40B4-BE49-F238E27FC236}">
                <a16:creationId xmlns:a16="http://schemas.microsoft.com/office/drawing/2014/main" id="{AF09C9AF-2EF9-0A44-BD91-4307AB7268D3}"/>
              </a:ext>
            </a:extLst>
          </p:cNvPr>
          <p:cNvCxnSpPr>
            <a:cxnSpLocks/>
          </p:cNvCxnSpPr>
          <p:nvPr/>
        </p:nvCxnSpPr>
        <p:spPr>
          <a:xfrm>
            <a:off x="3331203" y="4300278"/>
            <a:ext cx="1335024" cy="0"/>
          </a:xfrm>
          <a:prstGeom prst="straightConnector1">
            <a:avLst/>
          </a:prstGeom>
          <a:ln>
            <a:solidFill>
              <a:schemeClr val="accent3"/>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75" name="Straight Arrow Connector 74">
            <a:extLst>
              <a:ext uri="{FF2B5EF4-FFF2-40B4-BE49-F238E27FC236}">
                <a16:creationId xmlns:a16="http://schemas.microsoft.com/office/drawing/2014/main" id="{DADC0AE8-044B-194D-90B5-E0D5FAC96C59}"/>
              </a:ext>
            </a:extLst>
          </p:cNvPr>
          <p:cNvCxnSpPr>
            <a:cxnSpLocks/>
          </p:cNvCxnSpPr>
          <p:nvPr/>
        </p:nvCxnSpPr>
        <p:spPr>
          <a:xfrm>
            <a:off x="4794243" y="4300278"/>
            <a:ext cx="1335024" cy="0"/>
          </a:xfrm>
          <a:prstGeom prst="straightConnector1">
            <a:avLst/>
          </a:prstGeom>
          <a:ln>
            <a:solidFill>
              <a:schemeClr val="accent3"/>
            </a:solidFill>
            <a:headEnd type="triangle"/>
            <a:tailEnd type="triangle"/>
          </a:ln>
        </p:spPr>
        <p:style>
          <a:lnRef idx="3">
            <a:schemeClr val="dk1"/>
          </a:lnRef>
          <a:fillRef idx="0">
            <a:schemeClr val="dk1"/>
          </a:fillRef>
          <a:effectRef idx="2">
            <a:schemeClr val="dk1"/>
          </a:effectRef>
          <a:fontRef idx="minor">
            <a:schemeClr val="tx1"/>
          </a:fontRef>
        </p:style>
      </p:cxnSp>
      <p:sp>
        <p:nvSpPr>
          <p:cNvPr id="76" name="TextBox 75">
            <a:extLst>
              <a:ext uri="{FF2B5EF4-FFF2-40B4-BE49-F238E27FC236}">
                <a16:creationId xmlns:a16="http://schemas.microsoft.com/office/drawing/2014/main" id="{0F0438F1-2B94-A449-8236-ABAFEDC43DFE}"/>
              </a:ext>
            </a:extLst>
          </p:cNvPr>
          <p:cNvSpPr txBox="1"/>
          <p:nvPr/>
        </p:nvSpPr>
        <p:spPr>
          <a:xfrm>
            <a:off x="3326005" y="4334348"/>
            <a:ext cx="133520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dirty="0"/>
              <a:t>Migration Center</a:t>
            </a:r>
          </a:p>
          <a:p>
            <a:pPr algn="ctr"/>
            <a:r>
              <a:rPr lang="en-US" sz="1000" b="1" dirty="0"/>
              <a:t> Sprint - 1 Week</a:t>
            </a:r>
          </a:p>
        </p:txBody>
      </p:sp>
      <p:sp>
        <p:nvSpPr>
          <p:cNvPr id="77" name="TextBox 76">
            <a:extLst>
              <a:ext uri="{FF2B5EF4-FFF2-40B4-BE49-F238E27FC236}">
                <a16:creationId xmlns:a16="http://schemas.microsoft.com/office/drawing/2014/main" id="{46813AA1-7753-064E-8937-E96DBBD08485}"/>
              </a:ext>
            </a:extLst>
          </p:cNvPr>
          <p:cNvSpPr txBox="1"/>
          <p:nvPr/>
        </p:nvSpPr>
        <p:spPr>
          <a:xfrm>
            <a:off x="3202426" y="1437444"/>
            <a:ext cx="15849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solidFill>
                  <a:schemeClr val="accent2"/>
                </a:solidFill>
              </a:rPr>
              <a:t>Migration Leadership Team Sprint - 2 Weeks</a:t>
            </a:r>
          </a:p>
        </p:txBody>
      </p:sp>
      <p:sp>
        <p:nvSpPr>
          <p:cNvPr id="78" name="TextBox 77">
            <a:extLst>
              <a:ext uri="{FF2B5EF4-FFF2-40B4-BE49-F238E27FC236}">
                <a16:creationId xmlns:a16="http://schemas.microsoft.com/office/drawing/2014/main" id="{77FAB202-B914-BC4E-8869-D1D319917F9E}"/>
              </a:ext>
            </a:extLst>
          </p:cNvPr>
          <p:cNvSpPr txBox="1"/>
          <p:nvPr/>
        </p:nvSpPr>
        <p:spPr>
          <a:xfrm>
            <a:off x="6171178" y="1437444"/>
            <a:ext cx="145694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solidFill>
                  <a:schemeClr val="accent2"/>
                </a:solidFill>
              </a:rPr>
              <a:t>Ongoing Work</a:t>
            </a:r>
            <a:endParaRPr lang="en-US"/>
          </a:p>
        </p:txBody>
      </p:sp>
      <p:sp>
        <p:nvSpPr>
          <p:cNvPr id="79" name="Arrow: Pentagon 73">
            <a:extLst>
              <a:ext uri="{FF2B5EF4-FFF2-40B4-BE49-F238E27FC236}">
                <a16:creationId xmlns:a16="http://schemas.microsoft.com/office/drawing/2014/main" id="{DC9E4B29-B297-E747-97BB-EAFAA1511FA6}"/>
              </a:ext>
            </a:extLst>
          </p:cNvPr>
          <p:cNvSpPr/>
          <p:nvPr/>
        </p:nvSpPr>
        <p:spPr>
          <a:xfrm>
            <a:off x="581145" y="2516437"/>
            <a:ext cx="2225040" cy="487680"/>
          </a:xfrm>
          <a:prstGeom prst="homePlate">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Landing Zone Assessment and Preparation</a:t>
            </a:r>
          </a:p>
        </p:txBody>
      </p:sp>
      <p:sp>
        <p:nvSpPr>
          <p:cNvPr id="80" name="Arrow: Pentagon 74">
            <a:extLst>
              <a:ext uri="{FF2B5EF4-FFF2-40B4-BE49-F238E27FC236}">
                <a16:creationId xmlns:a16="http://schemas.microsoft.com/office/drawing/2014/main" id="{B0CF0E7C-21DF-BA44-98DA-1B839A72F7A8}"/>
              </a:ext>
            </a:extLst>
          </p:cNvPr>
          <p:cNvSpPr/>
          <p:nvPr/>
        </p:nvSpPr>
        <p:spPr>
          <a:xfrm>
            <a:off x="581145" y="1961701"/>
            <a:ext cx="7211568" cy="487680"/>
          </a:xfrm>
          <a:prstGeom prst="homePlate">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Migration Leadership Team</a:t>
            </a:r>
          </a:p>
        </p:txBody>
      </p:sp>
      <p:cxnSp>
        <p:nvCxnSpPr>
          <p:cNvPr id="81" name="Straight Arrow Connector 80">
            <a:extLst>
              <a:ext uri="{FF2B5EF4-FFF2-40B4-BE49-F238E27FC236}">
                <a16:creationId xmlns:a16="http://schemas.microsoft.com/office/drawing/2014/main" id="{7D739218-C7CC-FD46-8F9D-CD7B46008BDC}"/>
              </a:ext>
            </a:extLst>
          </p:cNvPr>
          <p:cNvCxnSpPr>
            <a:cxnSpLocks/>
          </p:cNvCxnSpPr>
          <p:nvPr/>
        </p:nvCxnSpPr>
        <p:spPr>
          <a:xfrm>
            <a:off x="6253855" y="4309041"/>
            <a:ext cx="1456944" cy="6096"/>
          </a:xfrm>
          <a:prstGeom prst="straightConnector1">
            <a:avLst/>
          </a:prstGeom>
          <a:ln>
            <a:solidFill>
              <a:schemeClr val="accent3"/>
            </a:solidFill>
            <a:tailEnd type="triangle"/>
          </a:ln>
        </p:spPr>
        <p:style>
          <a:lnRef idx="3">
            <a:schemeClr val="accent2"/>
          </a:lnRef>
          <a:fillRef idx="0">
            <a:schemeClr val="accent2"/>
          </a:fillRef>
          <a:effectRef idx="2">
            <a:schemeClr val="accent2"/>
          </a:effectRef>
          <a:fontRef idx="minor">
            <a:schemeClr val="tx1"/>
          </a:fontRef>
        </p:style>
      </p:cxnSp>
      <p:sp>
        <p:nvSpPr>
          <p:cNvPr id="82" name="Rectangle 81">
            <a:extLst>
              <a:ext uri="{FF2B5EF4-FFF2-40B4-BE49-F238E27FC236}">
                <a16:creationId xmlns:a16="http://schemas.microsoft.com/office/drawing/2014/main" id="{4FE57EE5-EE70-5547-AC9B-D50DA6DC5C06}"/>
              </a:ext>
            </a:extLst>
          </p:cNvPr>
          <p:cNvSpPr/>
          <p:nvPr/>
        </p:nvSpPr>
        <p:spPr>
          <a:xfrm>
            <a:off x="5267295" y="5374340"/>
            <a:ext cx="1977445" cy="276999"/>
          </a:xfrm>
          <a:prstGeom prst="rect">
            <a:avLst/>
          </a:prstGeom>
        </p:spPr>
        <p:txBody>
          <a:bodyPr wrap="square" anchor="t">
            <a:spAutoFit/>
          </a:bodyPr>
          <a:lstStyle/>
          <a:p>
            <a:pPr algn="ctr">
              <a:defRPr/>
            </a:pPr>
            <a:r>
              <a:rPr lang="en-US" sz="1200" b="1" dirty="0">
                <a:latin typeface="Montserrat"/>
              </a:rPr>
              <a:t>Managed Services</a:t>
            </a:r>
            <a:endParaRPr lang="en-US" sz="1200" b="1" i="0" u="none" strike="noStrike" kern="1200" cap="none" spc="0" normalizeH="0" baseline="0" noProof="0" dirty="0">
              <a:ln>
                <a:noFill/>
              </a:ln>
              <a:effectLst/>
              <a:uLnTx/>
              <a:uFillTx/>
              <a:latin typeface="Montserrat"/>
            </a:endParaRPr>
          </a:p>
        </p:txBody>
      </p:sp>
      <p:sp>
        <p:nvSpPr>
          <p:cNvPr id="83" name="Arrow: Pentagon 78">
            <a:extLst>
              <a:ext uri="{FF2B5EF4-FFF2-40B4-BE49-F238E27FC236}">
                <a16:creationId xmlns:a16="http://schemas.microsoft.com/office/drawing/2014/main" id="{EB5A66C5-0D47-B64E-9FFB-66C90BBA8505}"/>
              </a:ext>
            </a:extLst>
          </p:cNvPr>
          <p:cNvSpPr/>
          <p:nvPr/>
        </p:nvSpPr>
        <p:spPr>
          <a:xfrm>
            <a:off x="3336537" y="4753669"/>
            <a:ext cx="4431792" cy="487680"/>
          </a:xfrm>
          <a:prstGeom prst="homePlat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FFFF"/>
              </a:solidFill>
            </a:endParaRPr>
          </a:p>
        </p:txBody>
      </p:sp>
      <p:sp>
        <p:nvSpPr>
          <p:cNvPr id="84" name="Rectangle 83">
            <a:extLst>
              <a:ext uri="{FF2B5EF4-FFF2-40B4-BE49-F238E27FC236}">
                <a16:creationId xmlns:a16="http://schemas.microsoft.com/office/drawing/2014/main" id="{C9C673C6-EEAA-6042-A7AA-D2BEB5E292B1}"/>
              </a:ext>
            </a:extLst>
          </p:cNvPr>
          <p:cNvSpPr/>
          <p:nvPr/>
        </p:nvSpPr>
        <p:spPr>
          <a:xfrm>
            <a:off x="4566256" y="4862277"/>
            <a:ext cx="1977445" cy="461665"/>
          </a:xfrm>
          <a:prstGeom prst="rect">
            <a:avLst/>
          </a:prstGeom>
        </p:spPr>
        <p:txBody>
          <a:bodyPr wrap="square" anchor="t">
            <a:spAutoFit/>
          </a:bodyPr>
          <a:lstStyle/>
          <a:p>
            <a:pPr algn="ctr">
              <a:defRPr/>
            </a:pPr>
            <a:r>
              <a:rPr lang="en-US" sz="1200" b="1">
                <a:solidFill>
                  <a:srgbClr val="FFFFFF"/>
                </a:solidFill>
                <a:latin typeface="Montserrat"/>
              </a:rPr>
              <a:t>Cloud Migration Center</a:t>
            </a:r>
            <a:endParaRPr lang="en-US" sz="1200" b="1" i="0" u="none" strike="noStrike" kern="1200" cap="none" spc="0" normalizeH="0" baseline="0" noProof="0">
              <a:ln>
                <a:noFill/>
              </a:ln>
              <a:solidFill>
                <a:srgbClr val="FFFFFF"/>
              </a:solidFill>
              <a:effectLst/>
              <a:uLnTx/>
              <a:uFillTx/>
              <a:latin typeface="Montserrat"/>
            </a:endParaRPr>
          </a:p>
        </p:txBody>
      </p:sp>
      <p:sp>
        <p:nvSpPr>
          <p:cNvPr id="85" name="TextBox 84">
            <a:extLst>
              <a:ext uri="{FF2B5EF4-FFF2-40B4-BE49-F238E27FC236}">
                <a16:creationId xmlns:a16="http://schemas.microsoft.com/office/drawing/2014/main" id="{99971D91-0006-D243-A7A9-8748D627F54E}"/>
              </a:ext>
            </a:extLst>
          </p:cNvPr>
          <p:cNvSpPr txBox="1"/>
          <p:nvPr/>
        </p:nvSpPr>
        <p:spPr>
          <a:xfrm>
            <a:off x="349429" y="1050518"/>
            <a:ext cx="145694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t>Week 1</a:t>
            </a:r>
            <a:endParaRPr lang="en-US" dirty="0"/>
          </a:p>
        </p:txBody>
      </p:sp>
      <p:sp>
        <p:nvSpPr>
          <p:cNvPr id="86" name="TextBox 85">
            <a:extLst>
              <a:ext uri="{FF2B5EF4-FFF2-40B4-BE49-F238E27FC236}">
                <a16:creationId xmlns:a16="http://schemas.microsoft.com/office/drawing/2014/main" id="{1C9759C1-3868-FE41-B78B-0BC841CE819D}"/>
              </a:ext>
            </a:extLst>
          </p:cNvPr>
          <p:cNvSpPr txBox="1"/>
          <p:nvPr/>
        </p:nvSpPr>
        <p:spPr>
          <a:xfrm>
            <a:off x="1826403" y="1050518"/>
            <a:ext cx="145694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Week 2</a:t>
            </a:r>
            <a:endParaRPr lang="en-US"/>
          </a:p>
        </p:txBody>
      </p:sp>
      <p:sp>
        <p:nvSpPr>
          <p:cNvPr id="87" name="TextBox 86">
            <a:extLst>
              <a:ext uri="{FF2B5EF4-FFF2-40B4-BE49-F238E27FC236}">
                <a16:creationId xmlns:a16="http://schemas.microsoft.com/office/drawing/2014/main" id="{39DC0FCC-A79C-8045-A8C8-3659C029665C}"/>
              </a:ext>
            </a:extLst>
          </p:cNvPr>
          <p:cNvSpPr txBox="1"/>
          <p:nvPr/>
        </p:nvSpPr>
        <p:spPr>
          <a:xfrm>
            <a:off x="3283347" y="1050518"/>
            <a:ext cx="145694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Week 3</a:t>
            </a:r>
            <a:endParaRPr lang="en-US"/>
          </a:p>
        </p:txBody>
      </p:sp>
      <p:sp>
        <p:nvSpPr>
          <p:cNvPr id="88" name="TextBox 87">
            <a:extLst>
              <a:ext uri="{FF2B5EF4-FFF2-40B4-BE49-F238E27FC236}">
                <a16:creationId xmlns:a16="http://schemas.microsoft.com/office/drawing/2014/main" id="{E7E15111-7492-FD46-BB87-5C87C2A9CCF1}"/>
              </a:ext>
            </a:extLst>
          </p:cNvPr>
          <p:cNvSpPr txBox="1"/>
          <p:nvPr/>
        </p:nvSpPr>
        <p:spPr>
          <a:xfrm>
            <a:off x="4746914" y="1050518"/>
            <a:ext cx="145694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Week 4</a:t>
            </a:r>
            <a:endParaRPr lang="en-US"/>
          </a:p>
        </p:txBody>
      </p:sp>
      <p:sp>
        <p:nvSpPr>
          <p:cNvPr id="89" name="TextBox 88">
            <a:extLst>
              <a:ext uri="{FF2B5EF4-FFF2-40B4-BE49-F238E27FC236}">
                <a16:creationId xmlns:a16="http://schemas.microsoft.com/office/drawing/2014/main" id="{5AC4551F-EC50-C64B-B17E-9B7A7C8219DB}"/>
              </a:ext>
            </a:extLst>
          </p:cNvPr>
          <p:cNvSpPr txBox="1"/>
          <p:nvPr/>
        </p:nvSpPr>
        <p:spPr>
          <a:xfrm>
            <a:off x="6210481" y="1046777"/>
            <a:ext cx="145694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Week 5+</a:t>
            </a:r>
            <a:endParaRPr lang="en-US"/>
          </a:p>
        </p:txBody>
      </p:sp>
    </p:spTree>
    <p:extLst>
      <p:ext uri="{BB962C8B-B14F-4D97-AF65-F5344CB8AC3E}">
        <p14:creationId xmlns:p14="http://schemas.microsoft.com/office/powerpoint/2010/main" val="3413364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F4728D8A-85C0-4EAA-89D5-E1A851ABEC9F}"/>
              </a:ext>
            </a:extLst>
          </p:cNvPr>
          <p:cNvSpPr>
            <a:spLocks noGrp="1"/>
          </p:cNvSpPr>
          <p:nvPr>
            <p:ph type="body" sz="quarter" idx="13"/>
          </p:nvPr>
        </p:nvSpPr>
        <p:spPr>
          <a:xfrm>
            <a:off x="495921" y="2801817"/>
            <a:ext cx="11200157" cy="1462088"/>
          </a:xfrm>
        </p:spPr>
        <p:txBody>
          <a:bodyPr vert="horz" wrap="square" lIns="36000" tIns="36000" rIns="36000" bIns="36000" rtlCol="0" anchor="t">
            <a:noAutofit/>
          </a:bodyPr>
          <a:lstStyle/>
          <a:p>
            <a:r>
              <a:rPr lang="en-US" dirty="0">
                <a:latin typeface="Cognizant Sans"/>
              </a:rPr>
              <a:t>Understanding </a:t>
            </a:r>
            <a:br>
              <a:rPr lang="en-US" dirty="0">
                <a:latin typeface="Cognizant Sans"/>
              </a:rPr>
            </a:br>
            <a:r>
              <a:rPr lang="en-US" dirty="0">
                <a:latin typeface="Cognizant Sans"/>
              </a:rPr>
              <a:t>Client’s Environment</a:t>
            </a:r>
          </a:p>
          <a:p>
            <a:endParaRPr lang="en-GB" dirty="0"/>
          </a:p>
        </p:txBody>
      </p:sp>
    </p:spTree>
    <p:extLst>
      <p:ext uri="{BB962C8B-B14F-4D97-AF65-F5344CB8AC3E}">
        <p14:creationId xmlns:p14="http://schemas.microsoft.com/office/powerpoint/2010/main" val="2819383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F3D2701-E6AB-AD4A-B940-950046BCC361}"/>
              </a:ext>
            </a:extLst>
          </p:cNvPr>
          <p:cNvSpPr txBox="1">
            <a:spLocks/>
          </p:cNvSpPr>
          <p:nvPr/>
        </p:nvSpPr>
        <p:spPr>
          <a:xfrm>
            <a:off x="380500" y="494745"/>
            <a:ext cx="11080530" cy="678096"/>
          </a:xfrm>
          <a:prstGeom prst="rect">
            <a:avLst/>
          </a:prstGeom>
        </p:spPr>
        <p:txBody>
          <a:bodyPr/>
          <a:lst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000" b="1" dirty="0">
                <a:solidFill>
                  <a:schemeClr val="accent1"/>
                </a:solidFill>
                <a:latin typeface="Cognizant Sans" panose="02010503030202020204" pitchFamily="2" charset="77"/>
              </a:rPr>
              <a:t>Client’s Environment ( High Level) Example</a:t>
            </a:r>
            <a:br>
              <a:rPr lang="en-GB" sz="4000" b="1" dirty="0">
                <a:latin typeface="Cognizant Sans" panose="02010503030202020204" pitchFamily="2" charset="77"/>
              </a:rPr>
            </a:br>
            <a:r>
              <a:rPr lang="en-GB" sz="1600" dirty="0">
                <a:latin typeface="Cognizant Sans" panose="02010503030202020204" pitchFamily="2" charset="77"/>
              </a:rPr>
              <a:t>*This is an example scenario. Not all client have the same environment</a:t>
            </a:r>
            <a:endParaRPr lang="en-GB" sz="4000" dirty="0">
              <a:latin typeface="Cognizant Sans" panose="02010503030202020204" pitchFamily="2" charset="77"/>
            </a:endParaRPr>
          </a:p>
        </p:txBody>
      </p:sp>
      <p:grpSp>
        <p:nvGrpSpPr>
          <p:cNvPr id="148" name="Group 147">
            <a:extLst>
              <a:ext uri="{FF2B5EF4-FFF2-40B4-BE49-F238E27FC236}">
                <a16:creationId xmlns:a16="http://schemas.microsoft.com/office/drawing/2014/main" id="{01C54DC0-9F99-2742-B39D-46B6E1A07D01}"/>
              </a:ext>
            </a:extLst>
          </p:cNvPr>
          <p:cNvGrpSpPr/>
          <p:nvPr/>
        </p:nvGrpSpPr>
        <p:grpSpPr>
          <a:xfrm>
            <a:off x="1194369" y="1635775"/>
            <a:ext cx="3302986" cy="2215670"/>
            <a:chOff x="1194369" y="1635775"/>
            <a:chExt cx="3302986" cy="2215670"/>
          </a:xfrm>
        </p:grpSpPr>
        <p:sp>
          <p:nvSpPr>
            <p:cNvPr id="10" name="TextBox 9">
              <a:extLst>
                <a:ext uri="{FF2B5EF4-FFF2-40B4-BE49-F238E27FC236}">
                  <a16:creationId xmlns:a16="http://schemas.microsoft.com/office/drawing/2014/main" id="{65B47E11-7EA8-9149-B10C-FEE4B9C74672}"/>
                </a:ext>
              </a:extLst>
            </p:cNvPr>
            <p:cNvSpPr txBox="1"/>
            <p:nvPr/>
          </p:nvSpPr>
          <p:spPr>
            <a:xfrm>
              <a:off x="1301559" y="1952731"/>
              <a:ext cx="3041778" cy="261610"/>
            </a:xfrm>
            <a:prstGeom prst="rect">
              <a:avLst/>
            </a:prstGeom>
            <a:solidFill>
              <a:schemeClr val="accent1"/>
            </a:solidFill>
          </p:spPr>
          <p:txBody>
            <a:bodyPr wrap="square" rtlCol="0">
              <a:spAutoFit/>
            </a:bodyPr>
            <a:lstStyle/>
            <a:p>
              <a:pPr algn="ctr"/>
              <a:r>
                <a:rPr lang="en-US" sz="1100" b="1" dirty="0">
                  <a:solidFill>
                    <a:schemeClr val="bg1"/>
                  </a:solidFill>
                  <a:latin typeface="Cognizant Sans" panose="02010503030202020204" pitchFamily="2" charset="77"/>
                </a:rPr>
                <a:t>Network/Virtual Network/Firewall</a:t>
              </a:r>
            </a:p>
          </p:txBody>
        </p:sp>
        <p:sp>
          <p:nvSpPr>
            <p:cNvPr id="32" name="TextBox 31">
              <a:extLst>
                <a:ext uri="{FF2B5EF4-FFF2-40B4-BE49-F238E27FC236}">
                  <a16:creationId xmlns:a16="http://schemas.microsoft.com/office/drawing/2014/main" id="{28813B7E-A2CD-E248-914C-B42A7496D22B}"/>
                </a:ext>
              </a:extLst>
            </p:cNvPr>
            <p:cNvSpPr txBox="1"/>
            <p:nvPr/>
          </p:nvSpPr>
          <p:spPr>
            <a:xfrm>
              <a:off x="1310890" y="2233907"/>
              <a:ext cx="746449" cy="261610"/>
            </a:xfrm>
            <a:prstGeom prst="rect">
              <a:avLst/>
            </a:prstGeom>
            <a:solidFill>
              <a:schemeClr val="tx2"/>
            </a:solidFill>
          </p:spPr>
          <p:txBody>
            <a:bodyPr wrap="square" rtlCol="0">
              <a:spAutoFit/>
            </a:bodyPr>
            <a:lstStyle/>
            <a:p>
              <a:pPr algn="ctr"/>
              <a:r>
                <a:rPr lang="en-US" sz="1100" dirty="0">
                  <a:solidFill>
                    <a:schemeClr val="bg1"/>
                  </a:solidFill>
                  <a:latin typeface="Cognizant Sans" panose="02010503030202020204" pitchFamily="2" charset="77"/>
                </a:rPr>
                <a:t>Server</a:t>
              </a:r>
            </a:p>
          </p:txBody>
        </p:sp>
        <p:sp>
          <p:nvSpPr>
            <p:cNvPr id="34" name="TextBox 33">
              <a:extLst>
                <a:ext uri="{FF2B5EF4-FFF2-40B4-BE49-F238E27FC236}">
                  <a16:creationId xmlns:a16="http://schemas.microsoft.com/office/drawing/2014/main" id="{E3CDFF91-894B-4947-9845-0B970D04F590}"/>
                </a:ext>
              </a:extLst>
            </p:cNvPr>
            <p:cNvSpPr txBox="1"/>
            <p:nvPr/>
          </p:nvSpPr>
          <p:spPr>
            <a:xfrm>
              <a:off x="2075999" y="2233907"/>
              <a:ext cx="746449" cy="261610"/>
            </a:xfrm>
            <a:prstGeom prst="rect">
              <a:avLst/>
            </a:prstGeom>
            <a:solidFill>
              <a:schemeClr val="tx2"/>
            </a:solidFill>
          </p:spPr>
          <p:txBody>
            <a:bodyPr wrap="square" rtlCol="0">
              <a:spAutoFit/>
            </a:bodyPr>
            <a:lstStyle/>
            <a:p>
              <a:pPr algn="ctr"/>
              <a:r>
                <a:rPr lang="en-US" sz="1100" dirty="0">
                  <a:solidFill>
                    <a:schemeClr val="bg1"/>
                  </a:solidFill>
                  <a:latin typeface="Cognizant Sans" panose="02010503030202020204" pitchFamily="2" charset="77"/>
                </a:rPr>
                <a:t>Server</a:t>
              </a:r>
            </a:p>
          </p:txBody>
        </p:sp>
        <p:sp>
          <p:nvSpPr>
            <p:cNvPr id="35" name="TextBox 34">
              <a:extLst>
                <a:ext uri="{FF2B5EF4-FFF2-40B4-BE49-F238E27FC236}">
                  <a16:creationId xmlns:a16="http://schemas.microsoft.com/office/drawing/2014/main" id="{0110575B-A017-DA4E-9232-FCF044580F8A}"/>
                </a:ext>
              </a:extLst>
            </p:cNvPr>
            <p:cNvSpPr txBox="1"/>
            <p:nvPr/>
          </p:nvSpPr>
          <p:spPr>
            <a:xfrm>
              <a:off x="2841110" y="2233907"/>
              <a:ext cx="746449" cy="261610"/>
            </a:xfrm>
            <a:prstGeom prst="rect">
              <a:avLst/>
            </a:prstGeom>
            <a:solidFill>
              <a:schemeClr val="tx2"/>
            </a:solidFill>
          </p:spPr>
          <p:txBody>
            <a:bodyPr wrap="square" rtlCol="0">
              <a:spAutoFit/>
            </a:bodyPr>
            <a:lstStyle/>
            <a:p>
              <a:pPr algn="ctr"/>
              <a:r>
                <a:rPr lang="en-US" sz="1100" dirty="0">
                  <a:solidFill>
                    <a:schemeClr val="bg1"/>
                  </a:solidFill>
                  <a:latin typeface="Cognizant Sans" panose="02010503030202020204" pitchFamily="2" charset="77"/>
                </a:rPr>
                <a:t>Server</a:t>
              </a:r>
            </a:p>
          </p:txBody>
        </p:sp>
        <p:sp>
          <p:nvSpPr>
            <p:cNvPr id="36" name="TextBox 35">
              <a:extLst>
                <a:ext uri="{FF2B5EF4-FFF2-40B4-BE49-F238E27FC236}">
                  <a16:creationId xmlns:a16="http://schemas.microsoft.com/office/drawing/2014/main" id="{D267C85A-2471-9D46-93DD-05DFB3CBF468}"/>
                </a:ext>
              </a:extLst>
            </p:cNvPr>
            <p:cNvSpPr txBox="1"/>
            <p:nvPr/>
          </p:nvSpPr>
          <p:spPr>
            <a:xfrm>
              <a:off x="3606219" y="2233907"/>
              <a:ext cx="746449" cy="261610"/>
            </a:xfrm>
            <a:prstGeom prst="rect">
              <a:avLst/>
            </a:prstGeom>
            <a:solidFill>
              <a:schemeClr val="tx2"/>
            </a:solidFill>
          </p:spPr>
          <p:txBody>
            <a:bodyPr wrap="square" rtlCol="0">
              <a:spAutoFit/>
            </a:bodyPr>
            <a:lstStyle/>
            <a:p>
              <a:pPr algn="ctr"/>
              <a:r>
                <a:rPr lang="en-US" sz="1100" dirty="0">
                  <a:solidFill>
                    <a:schemeClr val="bg1"/>
                  </a:solidFill>
                  <a:latin typeface="Cognizant Sans" panose="02010503030202020204" pitchFamily="2" charset="77"/>
                </a:rPr>
                <a:t>Server</a:t>
              </a:r>
            </a:p>
          </p:txBody>
        </p:sp>
        <p:grpSp>
          <p:nvGrpSpPr>
            <p:cNvPr id="67" name="Group 66">
              <a:extLst>
                <a:ext uri="{FF2B5EF4-FFF2-40B4-BE49-F238E27FC236}">
                  <a16:creationId xmlns:a16="http://schemas.microsoft.com/office/drawing/2014/main" id="{D8187A32-A0A3-D94F-A47D-13AA9CA6C866}"/>
                </a:ext>
              </a:extLst>
            </p:cNvPr>
            <p:cNvGrpSpPr/>
            <p:nvPr/>
          </p:nvGrpSpPr>
          <p:grpSpPr>
            <a:xfrm>
              <a:off x="1320221" y="2788002"/>
              <a:ext cx="755780" cy="956230"/>
              <a:chOff x="895736" y="3576958"/>
              <a:chExt cx="915945" cy="956230"/>
            </a:xfrm>
            <a:solidFill>
              <a:schemeClr val="accent4"/>
            </a:solidFill>
          </p:grpSpPr>
          <p:sp>
            <p:nvSpPr>
              <p:cNvPr id="37" name="TextBox 36">
                <a:extLst>
                  <a:ext uri="{FF2B5EF4-FFF2-40B4-BE49-F238E27FC236}">
                    <a16:creationId xmlns:a16="http://schemas.microsoft.com/office/drawing/2014/main" id="{8CD1CCB1-B797-BC45-8770-D96A28373FAB}"/>
                  </a:ext>
                </a:extLst>
              </p:cNvPr>
              <p:cNvSpPr txBox="1"/>
              <p:nvPr/>
            </p:nvSpPr>
            <p:spPr>
              <a:xfrm>
                <a:off x="905060" y="3836356"/>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39" name="TextBox 38">
                <a:extLst>
                  <a:ext uri="{FF2B5EF4-FFF2-40B4-BE49-F238E27FC236}">
                    <a16:creationId xmlns:a16="http://schemas.microsoft.com/office/drawing/2014/main" id="{6C60B391-AAB0-8C4B-AA70-BE2EA4713E29}"/>
                  </a:ext>
                </a:extLst>
              </p:cNvPr>
              <p:cNvSpPr txBox="1"/>
              <p:nvPr/>
            </p:nvSpPr>
            <p:spPr>
              <a:xfrm>
                <a:off x="895736" y="3576958"/>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40" name="TextBox 39">
                <a:extLst>
                  <a:ext uri="{FF2B5EF4-FFF2-40B4-BE49-F238E27FC236}">
                    <a16:creationId xmlns:a16="http://schemas.microsoft.com/office/drawing/2014/main" id="{FAC35ED3-F2C6-D140-AA4C-DF471C57529F}"/>
                  </a:ext>
                </a:extLst>
              </p:cNvPr>
              <p:cNvSpPr txBox="1"/>
              <p:nvPr/>
            </p:nvSpPr>
            <p:spPr>
              <a:xfrm>
                <a:off x="914384" y="4333133"/>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41" name="TextBox 40">
                <a:extLst>
                  <a:ext uri="{FF2B5EF4-FFF2-40B4-BE49-F238E27FC236}">
                    <a16:creationId xmlns:a16="http://schemas.microsoft.com/office/drawing/2014/main" id="{30CDF353-1BA4-7B4F-8D03-00935507D2AA}"/>
                  </a:ext>
                </a:extLst>
              </p:cNvPr>
              <p:cNvSpPr txBox="1"/>
              <p:nvPr/>
            </p:nvSpPr>
            <p:spPr>
              <a:xfrm>
                <a:off x="905060" y="4073735"/>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42" name="TextBox 41">
                <a:extLst>
                  <a:ext uri="{FF2B5EF4-FFF2-40B4-BE49-F238E27FC236}">
                    <a16:creationId xmlns:a16="http://schemas.microsoft.com/office/drawing/2014/main" id="{1F5296C8-9D65-F745-ABBF-8BD1A1AE4567}"/>
                  </a:ext>
                </a:extLst>
              </p:cNvPr>
              <p:cNvSpPr txBox="1"/>
              <p:nvPr/>
            </p:nvSpPr>
            <p:spPr>
              <a:xfrm>
                <a:off x="1373148" y="3836356"/>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43" name="TextBox 42">
                <a:extLst>
                  <a:ext uri="{FF2B5EF4-FFF2-40B4-BE49-F238E27FC236}">
                    <a16:creationId xmlns:a16="http://schemas.microsoft.com/office/drawing/2014/main" id="{7675C71B-B782-1C48-935A-2850F805BB52}"/>
                  </a:ext>
                </a:extLst>
              </p:cNvPr>
              <p:cNvSpPr txBox="1"/>
              <p:nvPr/>
            </p:nvSpPr>
            <p:spPr>
              <a:xfrm>
                <a:off x="1363824" y="3576958"/>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44" name="TextBox 43">
                <a:extLst>
                  <a:ext uri="{FF2B5EF4-FFF2-40B4-BE49-F238E27FC236}">
                    <a16:creationId xmlns:a16="http://schemas.microsoft.com/office/drawing/2014/main" id="{D84A0252-9FD3-9B45-80BA-7AA2F2354D2B}"/>
                  </a:ext>
                </a:extLst>
              </p:cNvPr>
              <p:cNvSpPr txBox="1"/>
              <p:nvPr/>
            </p:nvSpPr>
            <p:spPr>
              <a:xfrm>
                <a:off x="1382472" y="4333133"/>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45" name="TextBox 44">
                <a:extLst>
                  <a:ext uri="{FF2B5EF4-FFF2-40B4-BE49-F238E27FC236}">
                    <a16:creationId xmlns:a16="http://schemas.microsoft.com/office/drawing/2014/main" id="{AA3C2A04-FE7A-1A4F-B574-DD27DA22C15C}"/>
                  </a:ext>
                </a:extLst>
              </p:cNvPr>
              <p:cNvSpPr txBox="1"/>
              <p:nvPr/>
            </p:nvSpPr>
            <p:spPr>
              <a:xfrm>
                <a:off x="1373148" y="4073735"/>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grpSp>
        <p:sp>
          <p:nvSpPr>
            <p:cNvPr id="62" name="TextBox 61">
              <a:extLst>
                <a:ext uri="{FF2B5EF4-FFF2-40B4-BE49-F238E27FC236}">
                  <a16:creationId xmlns:a16="http://schemas.microsoft.com/office/drawing/2014/main" id="{EF027E2E-9694-8F46-8FD2-5872F55CDC42}"/>
                </a:ext>
              </a:extLst>
            </p:cNvPr>
            <p:cNvSpPr txBox="1"/>
            <p:nvPr/>
          </p:nvSpPr>
          <p:spPr>
            <a:xfrm>
              <a:off x="1310890" y="2503567"/>
              <a:ext cx="746449" cy="261610"/>
            </a:xfrm>
            <a:prstGeom prst="rect">
              <a:avLst/>
            </a:prstGeom>
            <a:solidFill>
              <a:schemeClr val="accent2"/>
            </a:solidFill>
          </p:spPr>
          <p:txBody>
            <a:bodyPr wrap="square" rtlCol="0">
              <a:spAutoFit/>
            </a:bodyPr>
            <a:lstStyle/>
            <a:p>
              <a:pPr algn="ctr"/>
              <a:r>
                <a:rPr lang="en-US" sz="1100" dirty="0">
                  <a:solidFill>
                    <a:schemeClr val="bg1"/>
                  </a:solidFill>
                  <a:latin typeface="Cognizant Sans" panose="02010503030202020204" pitchFamily="2" charset="77"/>
                </a:rPr>
                <a:t>DB</a:t>
              </a:r>
            </a:p>
          </p:txBody>
        </p:sp>
        <p:sp>
          <p:nvSpPr>
            <p:cNvPr id="63" name="TextBox 62">
              <a:extLst>
                <a:ext uri="{FF2B5EF4-FFF2-40B4-BE49-F238E27FC236}">
                  <a16:creationId xmlns:a16="http://schemas.microsoft.com/office/drawing/2014/main" id="{D36D8523-C36D-AC4E-98CD-7DB63DDBDB23}"/>
                </a:ext>
              </a:extLst>
            </p:cNvPr>
            <p:cNvSpPr txBox="1"/>
            <p:nvPr/>
          </p:nvSpPr>
          <p:spPr>
            <a:xfrm>
              <a:off x="2075999" y="2503567"/>
              <a:ext cx="746449" cy="261610"/>
            </a:xfrm>
            <a:prstGeom prst="rect">
              <a:avLst/>
            </a:prstGeom>
            <a:solidFill>
              <a:schemeClr val="accent2"/>
            </a:solidFill>
          </p:spPr>
          <p:txBody>
            <a:bodyPr wrap="square" rtlCol="0">
              <a:spAutoFit/>
            </a:bodyPr>
            <a:lstStyle/>
            <a:p>
              <a:pPr algn="ctr"/>
              <a:r>
                <a:rPr lang="en-US" sz="1100" dirty="0">
                  <a:solidFill>
                    <a:schemeClr val="bg1"/>
                  </a:solidFill>
                  <a:latin typeface="Cognizant Sans" panose="02010503030202020204" pitchFamily="2" charset="77"/>
                </a:rPr>
                <a:t>DB</a:t>
              </a:r>
            </a:p>
          </p:txBody>
        </p:sp>
        <p:sp>
          <p:nvSpPr>
            <p:cNvPr id="64" name="TextBox 63">
              <a:extLst>
                <a:ext uri="{FF2B5EF4-FFF2-40B4-BE49-F238E27FC236}">
                  <a16:creationId xmlns:a16="http://schemas.microsoft.com/office/drawing/2014/main" id="{B965C47C-DE1A-1A42-A333-CD9A6F9C7735}"/>
                </a:ext>
              </a:extLst>
            </p:cNvPr>
            <p:cNvSpPr txBox="1"/>
            <p:nvPr/>
          </p:nvSpPr>
          <p:spPr>
            <a:xfrm>
              <a:off x="2841110" y="2503567"/>
              <a:ext cx="746449" cy="261610"/>
            </a:xfrm>
            <a:prstGeom prst="rect">
              <a:avLst/>
            </a:prstGeom>
            <a:solidFill>
              <a:schemeClr val="accent2"/>
            </a:solidFill>
          </p:spPr>
          <p:txBody>
            <a:bodyPr wrap="square" rtlCol="0">
              <a:spAutoFit/>
            </a:bodyPr>
            <a:lstStyle/>
            <a:p>
              <a:pPr algn="ctr"/>
              <a:r>
                <a:rPr lang="en-US" sz="1100" dirty="0">
                  <a:solidFill>
                    <a:schemeClr val="bg1"/>
                  </a:solidFill>
                  <a:latin typeface="Cognizant Sans" panose="02010503030202020204" pitchFamily="2" charset="77"/>
                </a:rPr>
                <a:t>DB</a:t>
              </a:r>
            </a:p>
          </p:txBody>
        </p:sp>
        <p:sp>
          <p:nvSpPr>
            <p:cNvPr id="65" name="TextBox 64">
              <a:extLst>
                <a:ext uri="{FF2B5EF4-FFF2-40B4-BE49-F238E27FC236}">
                  <a16:creationId xmlns:a16="http://schemas.microsoft.com/office/drawing/2014/main" id="{7CEDA685-44C4-7445-9157-F74942C77450}"/>
                </a:ext>
              </a:extLst>
            </p:cNvPr>
            <p:cNvSpPr txBox="1"/>
            <p:nvPr/>
          </p:nvSpPr>
          <p:spPr>
            <a:xfrm>
              <a:off x="3606219" y="2503567"/>
              <a:ext cx="746449" cy="261610"/>
            </a:xfrm>
            <a:prstGeom prst="rect">
              <a:avLst/>
            </a:prstGeom>
            <a:solidFill>
              <a:schemeClr val="accent2"/>
            </a:solidFill>
          </p:spPr>
          <p:txBody>
            <a:bodyPr wrap="square" rtlCol="0">
              <a:spAutoFit/>
            </a:bodyPr>
            <a:lstStyle/>
            <a:p>
              <a:pPr algn="ctr"/>
              <a:r>
                <a:rPr lang="en-US" sz="1100" dirty="0">
                  <a:solidFill>
                    <a:schemeClr val="bg1"/>
                  </a:solidFill>
                  <a:latin typeface="Cognizant Sans" panose="02010503030202020204" pitchFamily="2" charset="77"/>
                </a:rPr>
                <a:t>DB</a:t>
              </a:r>
            </a:p>
          </p:txBody>
        </p:sp>
        <p:sp>
          <p:nvSpPr>
            <p:cNvPr id="21" name="Rectangle 20">
              <a:extLst>
                <a:ext uri="{FF2B5EF4-FFF2-40B4-BE49-F238E27FC236}">
                  <a16:creationId xmlns:a16="http://schemas.microsoft.com/office/drawing/2014/main" id="{603687BE-B2A8-8F4E-9ADF-B03373F677B2}"/>
                </a:ext>
              </a:extLst>
            </p:cNvPr>
            <p:cNvSpPr/>
            <p:nvPr/>
          </p:nvSpPr>
          <p:spPr>
            <a:xfrm>
              <a:off x="1194369" y="1846904"/>
              <a:ext cx="3302986" cy="200454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E902EC16-4C97-6C4E-9FF8-6EFDDA68915D}"/>
                </a:ext>
              </a:extLst>
            </p:cNvPr>
            <p:cNvSpPr txBox="1"/>
            <p:nvPr/>
          </p:nvSpPr>
          <p:spPr>
            <a:xfrm>
              <a:off x="1504413" y="1635775"/>
              <a:ext cx="2701382" cy="261610"/>
            </a:xfrm>
            <a:prstGeom prst="rect">
              <a:avLst/>
            </a:prstGeom>
            <a:solidFill>
              <a:schemeClr val="bg1"/>
            </a:solidFill>
          </p:spPr>
          <p:txBody>
            <a:bodyPr wrap="none" rtlCol="0">
              <a:spAutoFit/>
            </a:bodyPr>
            <a:lstStyle/>
            <a:p>
              <a:pPr algn="ctr"/>
              <a:r>
                <a:rPr lang="en-US" sz="1100" b="1" dirty="0">
                  <a:solidFill>
                    <a:schemeClr val="accent1"/>
                  </a:solidFill>
                  <a:latin typeface="Cognizant Sans" panose="02010503030202020204" pitchFamily="2" charset="77"/>
                </a:rPr>
                <a:t>Client’s On Prem Server or Datacenter</a:t>
              </a:r>
            </a:p>
          </p:txBody>
        </p:sp>
        <p:grpSp>
          <p:nvGrpSpPr>
            <p:cNvPr id="68" name="Group 67">
              <a:extLst>
                <a:ext uri="{FF2B5EF4-FFF2-40B4-BE49-F238E27FC236}">
                  <a16:creationId xmlns:a16="http://schemas.microsoft.com/office/drawing/2014/main" id="{23FB0C9C-371B-F64D-B1CF-D63B1008433F}"/>
                </a:ext>
              </a:extLst>
            </p:cNvPr>
            <p:cNvGrpSpPr/>
            <p:nvPr/>
          </p:nvGrpSpPr>
          <p:grpSpPr>
            <a:xfrm>
              <a:off x="2085330" y="2792113"/>
              <a:ext cx="755780" cy="956230"/>
              <a:chOff x="895736" y="3576958"/>
              <a:chExt cx="915945" cy="956230"/>
            </a:xfrm>
            <a:solidFill>
              <a:schemeClr val="accent4"/>
            </a:solidFill>
          </p:grpSpPr>
          <p:sp>
            <p:nvSpPr>
              <p:cNvPr id="69" name="TextBox 68">
                <a:extLst>
                  <a:ext uri="{FF2B5EF4-FFF2-40B4-BE49-F238E27FC236}">
                    <a16:creationId xmlns:a16="http://schemas.microsoft.com/office/drawing/2014/main" id="{3316B323-7203-5A4F-A499-19FEDF4425C2}"/>
                  </a:ext>
                </a:extLst>
              </p:cNvPr>
              <p:cNvSpPr txBox="1"/>
              <p:nvPr/>
            </p:nvSpPr>
            <p:spPr>
              <a:xfrm>
                <a:off x="905060" y="3836356"/>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70" name="TextBox 69">
                <a:extLst>
                  <a:ext uri="{FF2B5EF4-FFF2-40B4-BE49-F238E27FC236}">
                    <a16:creationId xmlns:a16="http://schemas.microsoft.com/office/drawing/2014/main" id="{0F0BBA2D-F3D5-574F-8B39-5EB05831C221}"/>
                  </a:ext>
                </a:extLst>
              </p:cNvPr>
              <p:cNvSpPr txBox="1"/>
              <p:nvPr/>
            </p:nvSpPr>
            <p:spPr>
              <a:xfrm>
                <a:off x="895736" y="3576958"/>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71" name="TextBox 70">
                <a:extLst>
                  <a:ext uri="{FF2B5EF4-FFF2-40B4-BE49-F238E27FC236}">
                    <a16:creationId xmlns:a16="http://schemas.microsoft.com/office/drawing/2014/main" id="{9DBA9EC5-3C1C-3342-A31E-472900D35374}"/>
                  </a:ext>
                </a:extLst>
              </p:cNvPr>
              <p:cNvSpPr txBox="1"/>
              <p:nvPr/>
            </p:nvSpPr>
            <p:spPr>
              <a:xfrm>
                <a:off x="914384" y="4333133"/>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72" name="TextBox 71">
                <a:extLst>
                  <a:ext uri="{FF2B5EF4-FFF2-40B4-BE49-F238E27FC236}">
                    <a16:creationId xmlns:a16="http://schemas.microsoft.com/office/drawing/2014/main" id="{C63C319C-59A4-5947-878A-EF9210E091F2}"/>
                  </a:ext>
                </a:extLst>
              </p:cNvPr>
              <p:cNvSpPr txBox="1"/>
              <p:nvPr/>
            </p:nvSpPr>
            <p:spPr>
              <a:xfrm>
                <a:off x="905060" y="4073735"/>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73" name="TextBox 72">
                <a:extLst>
                  <a:ext uri="{FF2B5EF4-FFF2-40B4-BE49-F238E27FC236}">
                    <a16:creationId xmlns:a16="http://schemas.microsoft.com/office/drawing/2014/main" id="{0711E9D6-D0E6-1A4A-819D-E732BC763E90}"/>
                  </a:ext>
                </a:extLst>
              </p:cNvPr>
              <p:cNvSpPr txBox="1"/>
              <p:nvPr/>
            </p:nvSpPr>
            <p:spPr>
              <a:xfrm>
                <a:off x="1373148" y="3836356"/>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74" name="TextBox 73">
                <a:extLst>
                  <a:ext uri="{FF2B5EF4-FFF2-40B4-BE49-F238E27FC236}">
                    <a16:creationId xmlns:a16="http://schemas.microsoft.com/office/drawing/2014/main" id="{D127F31D-972D-5348-AE93-4725A49ACBE4}"/>
                  </a:ext>
                </a:extLst>
              </p:cNvPr>
              <p:cNvSpPr txBox="1"/>
              <p:nvPr/>
            </p:nvSpPr>
            <p:spPr>
              <a:xfrm>
                <a:off x="1363824" y="3576958"/>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75" name="TextBox 74">
                <a:extLst>
                  <a:ext uri="{FF2B5EF4-FFF2-40B4-BE49-F238E27FC236}">
                    <a16:creationId xmlns:a16="http://schemas.microsoft.com/office/drawing/2014/main" id="{42A1215B-C020-164F-BA6E-9EE75CC2F316}"/>
                  </a:ext>
                </a:extLst>
              </p:cNvPr>
              <p:cNvSpPr txBox="1"/>
              <p:nvPr/>
            </p:nvSpPr>
            <p:spPr>
              <a:xfrm>
                <a:off x="1382472" y="4333133"/>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76" name="TextBox 75">
                <a:extLst>
                  <a:ext uri="{FF2B5EF4-FFF2-40B4-BE49-F238E27FC236}">
                    <a16:creationId xmlns:a16="http://schemas.microsoft.com/office/drawing/2014/main" id="{17271DF2-4606-5E4F-8AC9-06D85FF4502C}"/>
                  </a:ext>
                </a:extLst>
              </p:cNvPr>
              <p:cNvSpPr txBox="1"/>
              <p:nvPr/>
            </p:nvSpPr>
            <p:spPr>
              <a:xfrm>
                <a:off x="1373148" y="4073735"/>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grpSp>
        <p:grpSp>
          <p:nvGrpSpPr>
            <p:cNvPr id="77" name="Group 76">
              <a:extLst>
                <a:ext uri="{FF2B5EF4-FFF2-40B4-BE49-F238E27FC236}">
                  <a16:creationId xmlns:a16="http://schemas.microsoft.com/office/drawing/2014/main" id="{8E4D2109-7A85-B341-BC3F-2FD8EF557CEC}"/>
                </a:ext>
              </a:extLst>
            </p:cNvPr>
            <p:cNvGrpSpPr/>
            <p:nvPr/>
          </p:nvGrpSpPr>
          <p:grpSpPr>
            <a:xfrm>
              <a:off x="2855104" y="2796714"/>
              <a:ext cx="755780" cy="956230"/>
              <a:chOff x="895736" y="3576958"/>
              <a:chExt cx="915945" cy="956230"/>
            </a:xfrm>
            <a:solidFill>
              <a:schemeClr val="accent4"/>
            </a:solidFill>
          </p:grpSpPr>
          <p:sp>
            <p:nvSpPr>
              <p:cNvPr id="78" name="TextBox 77">
                <a:extLst>
                  <a:ext uri="{FF2B5EF4-FFF2-40B4-BE49-F238E27FC236}">
                    <a16:creationId xmlns:a16="http://schemas.microsoft.com/office/drawing/2014/main" id="{2E87785B-4971-8B4F-9AF8-813A9CEF3855}"/>
                  </a:ext>
                </a:extLst>
              </p:cNvPr>
              <p:cNvSpPr txBox="1"/>
              <p:nvPr/>
            </p:nvSpPr>
            <p:spPr>
              <a:xfrm>
                <a:off x="905060" y="3836356"/>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79" name="TextBox 78">
                <a:extLst>
                  <a:ext uri="{FF2B5EF4-FFF2-40B4-BE49-F238E27FC236}">
                    <a16:creationId xmlns:a16="http://schemas.microsoft.com/office/drawing/2014/main" id="{8028915E-A33E-8B4F-BFC2-0B07AE9BC9B8}"/>
                  </a:ext>
                </a:extLst>
              </p:cNvPr>
              <p:cNvSpPr txBox="1"/>
              <p:nvPr/>
            </p:nvSpPr>
            <p:spPr>
              <a:xfrm>
                <a:off x="895736" y="3576958"/>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80" name="TextBox 79">
                <a:extLst>
                  <a:ext uri="{FF2B5EF4-FFF2-40B4-BE49-F238E27FC236}">
                    <a16:creationId xmlns:a16="http://schemas.microsoft.com/office/drawing/2014/main" id="{74154F65-A641-C64E-8902-72424DB0B9B0}"/>
                  </a:ext>
                </a:extLst>
              </p:cNvPr>
              <p:cNvSpPr txBox="1"/>
              <p:nvPr/>
            </p:nvSpPr>
            <p:spPr>
              <a:xfrm>
                <a:off x="914384" y="4333133"/>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81" name="TextBox 80">
                <a:extLst>
                  <a:ext uri="{FF2B5EF4-FFF2-40B4-BE49-F238E27FC236}">
                    <a16:creationId xmlns:a16="http://schemas.microsoft.com/office/drawing/2014/main" id="{382478A8-D8E2-8343-8FD0-BD71A6D1D7E2}"/>
                  </a:ext>
                </a:extLst>
              </p:cNvPr>
              <p:cNvSpPr txBox="1"/>
              <p:nvPr/>
            </p:nvSpPr>
            <p:spPr>
              <a:xfrm>
                <a:off x="905060" y="4073735"/>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82" name="TextBox 81">
                <a:extLst>
                  <a:ext uri="{FF2B5EF4-FFF2-40B4-BE49-F238E27FC236}">
                    <a16:creationId xmlns:a16="http://schemas.microsoft.com/office/drawing/2014/main" id="{C0B1BEA8-65BF-9A4D-8607-0A1783954DE2}"/>
                  </a:ext>
                </a:extLst>
              </p:cNvPr>
              <p:cNvSpPr txBox="1"/>
              <p:nvPr/>
            </p:nvSpPr>
            <p:spPr>
              <a:xfrm>
                <a:off x="1373148" y="3836356"/>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83" name="TextBox 82">
                <a:extLst>
                  <a:ext uri="{FF2B5EF4-FFF2-40B4-BE49-F238E27FC236}">
                    <a16:creationId xmlns:a16="http://schemas.microsoft.com/office/drawing/2014/main" id="{66C2387F-7B43-0E43-B47F-A4B95F4E1B86}"/>
                  </a:ext>
                </a:extLst>
              </p:cNvPr>
              <p:cNvSpPr txBox="1"/>
              <p:nvPr/>
            </p:nvSpPr>
            <p:spPr>
              <a:xfrm>
                <a:off x="1363824" y="3576958"/>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84" name="TextBox 83">
                <a:extLst>
                  <a:ext uri="{FF2B5EF4-FFF2-40B4-BE49-F238E27FC236}">
                    <a16:creationId xmlns:a16="http://schemas.microsoft.com/office/drawing/2014/main" id="{E4EAEB7A-6C34-F14F-B05C-0C1C5ED5B09D}"/>
                  </a:ext>
                </a:extLst>
              </p:cNvPr>
              <p:cNvSpPr txBox="1"/>
              <p:nvPr/>
            </p:nvSpPr>
            <p:spPr>
              <a:xfrm>
                <a:off x="1382472" y="4333133"/>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85" name="TextBox 84">
                <a:extLst>
                  <a:ext uri="{FF2B5EF4-FFF2-40B4-BE49-F238E27FC236}">
                    <a16:creationId xmlns:a16="http://schemas.microsoft.com/office/drawing/2014/main" id="{67E8409A-DFBC-B44E-AA4D-CA9BEDA69FB6}"/>
                  </a:ext>
                </a:extLst>
              </p:cNvPr>
              <p:cNvSpPr txBox="1"/>
              <p:nvPr/>
            </p:nvSpPr>
            <p:spPr>
              <a:xfrm>
                <a:off x="1373148" y="4073735"/>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grpSp>
        <p:grpSp>
          <p:nvGrpSpPr>
            <p:cNvPr id="86" name="Group 85">
              <a:extLst>
                <a:ext uri="{FF2B5EF4-FFF2-40B4-BE49-F238E27FC236}">
                  <a16:creationId xmlns:a16="http://schemas.microsoft.com/office/drawing/2014/main" id="{C7D01045-4140-A448-B279-C3DBEFB34443}"/>
                </a:ext>
              </a:extLst>
            </p:cNvPr>
            <p:cNvGrpSpPr/>
            <p:nvPr/>
          </p:nvGrpSpPr>
          <p:grpSpPr>
            <a:xfrm>
              <a:off x="3625935" y="2796714"/>
              <a:ext cx="755780" cy="956230"/>
              <a:chOff x="895736" y="3576958"/>
              <a:chExt cx="915945" cy="956230"/>
            </a:xfrm>
            <a:solidFill>
              <a:schemeClr val="accent4"/>
            </a:solidFill>
          </p:grpSpPr>
          <p:sp>
            <p:nvSpPr>
              <p:cNvPr id="87" name="TextBox 86">
                <a:extLst>
                  <a:ext uri="{FF2B5EF4-FFF2-40B4-BE49-F238E27FC236}">
                    <a16:creationId xmlns:a16="http://schemas.microsoft.com/office/drawing/2014/main" id="{0B9635A0-2940-FD44-817D-44E72157E25A}"/>
                  </a:ext>
                </a:extLst>
              </p:cNvPr>
              <p:cNvSpPr txBox="1"/>
              <p:nvPr/>
            </p:nvSpPr>
            <p:spPr>
              <a:xfrm>
                <a:off x="905060" y="3836356"/>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88" name="TextBox 87">
                <a:extLst>
                  <a:ext uri="{FF2B5EF4-FFF2-40B4-BE49-F238E27FC236}">
                    <a16:creationId xmlns:a16="http://schemas.microsoft.com/office/drawing/2014/main" id="{33774AD2-7CBB-B942-9CBA-4894B69130A7}"/>
                  </a:ext>
                </a:extLst>
              </p:cNvPr>
              <p:cNvSpPr txBox="1"/>
              <p:nvPr/>
            </p:nvSpPr>
            <p:spPr>
              <a:xfrm>
                <a:off x="895736" y="3576958"/>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89" name="TextBox 88">
                <a:extLst>
                  <a:ext uri="{FF2B5EF4-FFF2-40B4-BE49-F238E27FC236}">
                    <a16:creationId xmlns:a16="http://schemas.microsoft.com/office/drawing/2014/main" id="{15102BE1-25C2-7743-B0E4-B5BB33839D26}"/>
                  </a:ext>
                </a:extLst>
              </p:cNvPr>
              <p:cNvSpPr txBox="1"/>
              <p:nvPr/>
            </p:nvSpPr>
            <p:spPr>
              <a:xfrm>
                <a:off x="914384" y="4333133"/>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90" name="TextBox 89">
                <a:extLst>
                  <a:ext uri="{FF2B5EF4-FFF2-40B4-BE49-F238E27FC236}">
                    <a16:creationId xmlns:a16="http://schemas.microsoft.com/office/drawing/2014/main" id="{CD521696-4699-F947-AD4E-878AAE2B411A}"/>
                  </a:ext>
                </a:extLst>
              </p:cNvPr>
              <p:cNvSpPr txBox="1"/>
              <p:nvPr/>
            </p:nvSpPr>
            <p:spPr>
              <a:xfrm>
                <a:off x="905060" y="4073735"/>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91" name="TextBox 90">
                <a:extLst>
                  <a:ext uri="{FF2B5EF4-FFF2-40B4-BE49-F238E27FC236}">
                    <a16:creationId xmlns:a16="http://schemas.microsoft.com/office/drawing/2014/main" id="{19D0EF23-A428-1644-953A-B3ADBD4DCBC0}"/>
                  </a:ext>
                </a:extLst>
              </p:cNvPr>
              <p:cNvSpPr txBox="1"/>
              <p:nvPr/>
            </p:nvSpPr>
            <p:spPr>
              <a:xfrm>
                <a:off x="1373148" y="3836356"/>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92" name="TextBox 91">
                <a:extLst>
                  <a:ext uri="{FF2B5EF4-FFF2-40B4-BE49-F238E27FC236}">
                    <a16:creationId xmlns:a16="http://schemas.microsoft.com/office/drawing/2014/main" id="{A0C29F7A-634F-9F48-9C87-6BD5E830FC71}"/>
                  </a:ext>
                </a:extLst>
              </p:cNvPr>
              <p:cNvSpPr txBox="1"/>
              <p:nvPr/>
            </p:nvSpPr>
            <p:spPr>
              <a:xfrm>
                <a:off x="1363824" y="3576958"/>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93" name="TextBox 92">
                <a:extLst>
                  <a:ext uri="{FF2B5EF4-FFF2-40B4-BE49-F238E27FC236}">
                    <a16:creationId xmlns:a16="http://schemas.microsoft.com/office/drawing/2014/main" id="{5DFD8E35-619E-9043-81C6-911ED72FA736}"/>
                  </a:ext>
                </a:extLst>
              </p:cNvPr>
              <p:cNvSpPr txBox="1"/>
              <p:nvPr/>
            </p:nvSpPr>
            <p:spPr>
              <a:xfrm>
                <a:off x="1382472" y="4333133"/>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94" name="TextBox 93">
                <a:extLst>
                  <a:ext uri="{FF2B5EF4-FFF2-40B4-BE49-F238E27FC236}">
                    <a16:creationId xmlns:a16="http://schemas.microsoft.com/office/drawing/2014/main" id="{88FFABE8-B4DA-6041-B6E6-4B38341C91D5}"/>
                  </a:ext>
                </a:extLst>
              </p:cNvPr>
              <p:cNvSpPr txBox="1"/>
              <p:nvPr/>
            </p:nvSpPr>
            <p:spPr>
              <a:xfrm>
                <a:off x="1373148" y="4073735"/>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grpSp>
      </p:grpSp>
      <p:sp>
        <p:nvSpPr>
          <p:cNvPr id="108" name="TextBox 107">
            <a:extLst>
              <a:ext uri="{FF2B5EF4-FFF2-40B4-BE49-F238E27FC236}">
                <a16:creationId xmlns:a16="http://schemas.microsoft.com/office/drawing/2014/main" id="{78F6B7BB-7DAE-254E-AE83-2BAF9B942E33}"/>
              </a:ext>
            </a:extLst>
          </p:cNvPr>
          <p:cNvSpPr txBox="1"/>
          <p:nvPr/>
        </p:nvSpPr>
        <p:spPr>
          <a:xfrm>
            <a:off x="1084058" y="4282130"/>
            <a:ext cx="3514104" cy="253916"/>
          </a:xfrm>
          <a:prstGeom prst="rect">
            <a:avLst/>
          </a:prstGeom>
          <a:noFill/>
        </p:spPr>
        <p:txBody>
          <a:bodyPr wrap="none" rtlCol="0">
            <a:spAutoFit/>
          </a:bodyPr>
          <a:lstStyle/>
          <a:p>
            <a:r>
              <a:rPr lang="en-US" sz="1050" b="1" dirty="0">
                <a:latin typeface="Cognizant Sans" panose="02010503030202020204" pitchFamily="2" charset="77"/>
              </a:rPr>
              <a:t>External Users accessing the app (client’s customers)</a:t>
            </a:r>
          </a:p>
        </p:txBody>
      </p:sp>
      <p:cxnSp>
        <p:nvCxnSpPr>
          <p:cNvPr id="131" name="Straight Connector 130">
            <a:extLst>
              <a:ext uri="{FF2B5EF4-FFF2-40B4-BE49-F238E27FC236}">
                <a16:creationId xmlns:a16="http://schemas.microsoft.com/office/drawing/2014/main" id="{820DB1FB-E3B9-284F-9094-5F7BDBBFD161}"/>
              </a:ext>
            </a:extLst>
          </p:cNvPr>
          <p:cNvCxnSpPr>
            <a:cxnSpLocks/>
            <a:stCxn id="21" idx="2"/>
          </p:cNvCxnSpPr>
          <p:nvPr/>
        </p:nvCxnSpPr>
        <p:spPr>
          <a:xfrm flipH="1">
            <a:off x="358710" y="3851445"/>
            <a:ext cx="2487152" cy="707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F5B5D0E-2563-5A4B-B4EA-1A2CAB0ECED7}"/>
              </a:ext>
            </a:extLst>
          </p:cNvPr>
          <p:cNvCxnSpPr>
            <a:cxnSpLocks/>
          </p:cNvCxnSpPr>
          <p:nvPr/>
        </p:nvCxnSpPr>
        <p:spPr>
          <a:xfrm>
            <a:off x="2948413" y="3863662"/>
            <a:ext cx="2500665" cy="7139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EF83B6CE-5F20-9B4E-8E29-FF3C66C03BEB}"/>
              </a:ext>
            </a:extLst>
          </p:cNvPr>
          <p:cNvGrpSpPr/>
          <p:nvPr/>
        </p:nvGrpSpPr>
        <p:grpSpPr>
          <a:xfrm>
            <a:off x="300404" y="4530876"/>
            <a:ext cx="5239909" cy="1396984"/>
            <a:chOff x="300404" y="4530876"/>
            <a:chExt cx="5239909" cy="1396984"/>
          </a:xfrm>
        </p:grpSpPr>
        <p:sp>
          <p:nvSpPr>
            <p:cNvPr id="104" name="TextBox 103">
              <a:extLst>
                <a:ext uri="{FF2B5EF4-FFF2-40B4-BE49-F238E27FC236}">
                  <a16:creationId xmlns:a16="http://schemas.microsoft.com/office/drawing/2014/main" id="{75DB7167-6025-2F4A-BF70-F3B43A526222}"/>
                </a:ext>
              </a:extLst>
            </p:cNvPr>
            <p:cNvSpPr txBox="1"/>
            <p:nvPr/>
          </p:nvSpPr>
          <p:spPr>
            <a:xfrm>
              <a:off x="319603" y="4530877"/>
              <a:ext cx="842218" cy="307777"/>
            </a:xfrm>
            <a:prstGeom prst="rect">
              <a:avLst/>
            </a:prstGeom>
            <a:solidFill>
              <a:schemeClr val="accent1"/>
            </a:solidFill>
          </p:spPr>
          <p:txBody>
            <a:bodyPr wrap="square" rtlCol="0">
              <a:spAutoFit/>
            </a:bodyPr>
            <a:lstStyle/>
            <a:p>
              <a:pPr algn="ctr"/>
              <a:r>
                <a:rPr lang="en-US" sz="700" dirty="0">
                  <a:solidFill>
                    <a:schemeClr val="bg1"/>
                  </a:solidFill>
                  <a:latin typeface="Cognizant Sans" panose="02010503030202020204" pitchFamily="2" charset="77"/>
                </a:rPr>
                <a:t>Client’s Customer</a:t>
              </a:r>
            </a:p>
          </p:txBody>
        </p:sp>
        <p:sp>
          <p:nvSpPr>
            <p:cNvPr id="106" name="TextBox 105">
              <a:extLst>
                <a:ext uri="{FF2B5EF4-FFF2-40B4-BE49-F238E27FC236}">
                  <a16:creationId xmlns:a16="http://schemas.microsoft.com/office/drawing/2014/main" id="{4C4F12E0-3086-4F46-9CEF-08CB6D0615A7}"/>
                </a:ext>
              </a:extLst>
            </p:cNvPr>
            <p:cNvSpPr txBox="1"/>
            <p:nvPr/>
          </p:nvSpPr>
          <p:spPr>
            <a:xfrm>
              <a:off x="1194369" y="4530876"/>
              <a:ext cx="842218" cy="307777"/>
            </a:xfrm>
            <a:prstGeom prst="rect">
              <a:avLst/>
            </a:prstGeom>
            <a:solidFill>
              <a:schemeClr val="accent1"/>
            </a:solidFill>
          </p:spPr>
          <p:txBody>
            <a:bodyPr wrap="square" rtlCol="0">
              <a:spAutoFit/>
            </a:bodyPr>
            <a:lstStyle/>
            <a:p>
              <a:pPr algn="ctr"/>
              <a:r>
                <a:rPr lang="en-US" sz="700" dirty="0">
                  <a:solidFill>
                    <a:schemeClr val="bg1"/>
                  </a:solidFill>
                  <a:latin typeface="Cognizant Sans" panose="02010503030202020204" pitchFamily="2" charset="77"/>
                </a:rPr>
                <a:t>Client’s Customer</a:t>
              </a:r>
            </a:p>
          </p:txBody>
        </p:sp>
        <p:sp>
          <p:nvSpPr>
            <p:cNvPr id="107" name="TextBox 106">
              <a:extLst>
                <a:ext uri="{FF2B5EF4-FFF2-40B4-BE49-F238E27FC236}">
                  <a16:creationId xmlns:a16="http://schemas.microsoft.com/office/drawing/2014/main" id="{B6592F59-C30E-784B-BA15-F29702A6D894}"/>
                </a:ext>
              </a:extLst>
            </p:cNvPr>
            <p:cNvSpPr txBox="1"/>
            <p:nvPr/>
          </p:nvSpPr>
          <p:spPr>
            <a:xfrm>
              <a:off x="2069136" y="4530876"/>
              <a:ext cx="842218" cy="307777"/>
            </a:xfrm>
            <a:prstGeom prst="rect">
              <a:avLst/>
            </a:prstGeom>
            <a:solidFill>
              <a:schemeClr val="accent1"/>
            </a:solidFill>
          </p:spPr>
          <p:txBody>
            <a:bodyPr wrap="square" rtlCol="0">
              <a:spAutoFit/>
            </a:bodyPr>
            <a:lstStyle/>
            <a:p>
              <a:pPr algn="ctr"/>
              <a:r>
                <a:rPr lang="en-US" sz="700" dirty="0">
                  <a:solidFill>
                    <a:schemeClr val="bg1"/>
                  </a:solidFill>
                  <a:latin typeface="Cognizant Sans" panose="02010503030202020204" pitchFamily="2" charset="77"/>
                </a:rPr>
                <a:t>Client’s Customer</a:t>
              </a:r>
            </a:p>
          </p:txBody>
        </p:sp>
        <p:sp>
          <p:nvSpPr>
            <p:cNvPr id="109" name="TextBox 108">
              <a:extLst>
                <a:ext uri="{FF2B5EF4-FFF2-40B4-BE49-F238E27FC236}">
                  <a16:creationId xmlns:a16="http://schemas.microsoft.com/office/drawing/2014/main" id="{D1527016-8490-324B-B166-4972F8EAA405}"/>
                </a:ext>
              </a:extLst>
            </p:cNvPr>
            <p:cNvSpPr txBox="1"/>
            <p:nvPr/>
          </p:nvSpPr>
          <p:spPr>
            <a:xfrm>
              <a:off x="2948413" y="4532835"/>
              <a:ext cx="842218" cy="307777"/>
            </a:xfrm>
            <a:prstGeom prst="rect">
              <a:avLst/>
            </a:prstGeom>
            <a:solidFill>
              <a:schemeClr val="accent1"/>
            </a:solidFill>
          </p:spPr>
          <p:txBody>
            <a:bodyPr wrap="square" rtlCol="0">
              <a:spAutoFit/>
            </a:bodyPr>
            <a:lstStyle/>
            <a:p>
              <a:pPr algn="ctr"/>
              <a:r>
                <a:rPr lang="en-US" sz="700" dirty="0">
                  <a:solidFill>
                    <a:schemeClr val="bg1"/>
                  </a:solidFill>
                  <a:latin typeface="Cognizant Sans" panose="02010503030202020204" pitchFamily="2" charset="77"/>
                </a:rPr>
                <a:t>Client’s Customer</a:t>
              </a:r>
            </a:p>
          </p:txBody>
        </p:sp>
        <p:sp>
          <p:nvSpPr>
            <p:cNvPr id="110" name="TextBox 109">
              <a:extLst>
                <a:ext uri="{FF2B5EF4-FFF2-40B4-BE49-F238E27FC236}">
                  <a16:creationId xmlns:a16="http://schemas.microsoft.com/office/drawing/2014/main" id="{1474F8BF-6649-D54B-8BA2-A847A938B12B}"/>
                </a:ext>
              </a:extLst>
            </p:cNvPr>
            <p:cNvSpPr txBox="1"/>
            <p:nvPr/>
          </p:nvSpPr>
          <p:spPr>
            <a:xfrm>
              <a:off x="3823179" y="4532834"/>
              <a:ext cx="842218" cy="307777"/>
            </a:xfrm>
            <a:prstGeom prst="rect">
              <a:avLst/>
            </a:prstGeom>
            <a:solidFill>
              <a:schemeClr val="accent1"/>
            </a:solidFill>
          </p:spPr>
          <p:txBody>
            <a:bodyPr wrap="square" rtlCol="0">
              <a:spAutoFit/>
            </a:bodyPr>
            <a:lstStyle/>
            <a:p>
              <a:pPr algn="ctr"/>
              <a:r>
                <a:rPr lang="en-US" sz="700" dirty="0">
                  <a:solidFill>
                    <a:schemeClr val="bg1"/>
                  </a:solidFill>
                  <a:latin typeface="Cognizant Sans" panose="02010503030202020204" pitchFamily="2" charset="77"/>
                </a:rPr>
                <a:t>Client’s Customer</a:t>
              </a:r>
            </a:p>
          </p:txBody>
        </p:sp>
        <p:sp>
          <p:nvSpPr>
            <p:cNvPr id="111" name="TextBox 110">
              <a:extLst>
                <a:ext uri="{FF2B5EF4-FFF2-40B4-BE49-F238E27FC236}">
                  <a16:creationId xmlns:a16="http://schemas.microsoft.com/office/drawing/2014/main" id="{8C6188BE-50B1-F94A-9748-7D6C75BCDD22}"/>
                </a:ext>
              </a:extLst>
            </p:cNvPr>
            <p:cNvSpPr txBox="1"/>
            <p:nvPr/>
          </p:nvSpPr>
          <p:spPr>
            <a:xfrm>
              <a:off x="4697946" y="4532834"/>
              <a:ext cx="842218" cy="307777"/>
            </a:xfrm>
            <a:prstGeom prst="rect">
              <a:avLst/>
            </a:prstGeom>
            <a:solidFill>
              <a:schemeClr val="accent1"/>
            </a:solidFill>
          </p:spPr>
          <p:txBody>
            <a:bodyPr wrap="square" rtlCol="0">
              <a:spAutoFit/>
            </a:bodyPr>
            <a:lstStyle/>
            <a:p>
              <a:pPr algn="ctr"/>
              <a:r>
                <a:rPr lang="en-US" sz="700" dirty="0">
                  <a:solidFill>
                    <a:schemeClr val="bg1"/>
                  </a:solidFill>
                  <a:latin typeface="Cognizant Sans" panose="02010503030202020204" pitchFamily="2" charset="77"/>
                </a:rPr>
                <a:t>Client’s Customer</a:t>
              </a:r>
            </a:p>
          </p:txBody>
        </p:sp>
        <p:sp>
          <p:nvSpPr>
            <p:cNvPr id="112" name="TextBox 111">
              <a:extLst>
                <a:ext uri="{FF2B5EF4-FFF2-40B4-BE49-F238E27FC236}">
                  <a16:creationId xmlns:a16="http://schemas.microsoft.com/office/drawing/2014/main" id="{82E3172E-19CB-7D47-A2D0-93B2D9F236C3}"/>
                </a:ext>
              </a:extLst>
            </p:cNvPr>
            <p:cNvSpPr txBox="1"/>
            <p:nvPr/>
          </p:nvSpPr>
          <p:spPr>
            <a:xfrm>
              <a:off x="319752" y="4893946"/>
              <a:ext cx="842218" cy="307777"/>
            </a:xfrm>
            <a:prstGeom prst="rect">
              <a:avLst/>
            </a:prstGeom>
            <a:solidFill>
              <a:schemeClr val="accent1"/>
            </a:solidFill>
          </p:spPr>
          <p:txBody>
            <a:bodyPr wrap="square" rtlCol="0">
              <a:spAutoFit/>
            </a:bodyPr>
            <a:lstStyle/>
            <a:p>
              <a:pPr algn="ctr"/>
              <a:r>
                <a:rPr lang="en-US" sz="700" dirty="0">
                  <a:solidFill>
                    <a:schemeClr val="bg1"/>
                  </a:solidFill>
                  <a:latin typeface="Cognizant Sans" panose="02010503030202020204" pitchFamily="2" charset="77"/>
                </a:rPr>
                <a:t>Client’s Customer</a:t>
              </a:r>
            </a:p>
          </p:txBody>
        </p:sp>
        <p:sp>
          <p:nvSpPr>
            <p:cNvPr id="113" name="TextBox 112">
              <a:extLst>
                <a:ext uri="{FF2B5EF4-FFF2-40B4-BE49-F238E27FC236}">
                  <a16:creationId xmlns:a16="http://schemas.microsoft.com/office/drawing/2014/main" id="{EFDDEBDE-2878-614D-AABE-22D6C014F4FD}"/>
                </a:ext>
              </a:extLst>
            </p:cNvPr>
            <p:cNvSpPr txBox="1"/>
            <p:nvPr/>
          </p:nvSpPr>
          <p:spPr>
            <a:xfrm>
              <a:off x="1194518" y="4893945"/>
              <a:ext cx="842218" cy="307777"/>
            </a:xfrm>
            <a:prstGeom prst="rect">
              <a:avLst/>
            </a:prstGeom>
            <a:solidFill>
              <a:schemeClr val="accent1"/>
            </a:solidFill>
          </p:spPr>
          <p:txBody>
            <a:bodyPr wrap="square" rtlCol="0">
              <a:spAutoFit/>
            </a:bodyPr>
            <a:lstStyle/>
            <a:p>
              <a:pPr algn="ctr"/>
              <a:r>
                <a:rPr lang="en-US" sz="700" dirty="0">
                  <a:solidFill>
                    <a:schemeClr val="bg1"/>
                  </a:solidFill>
                  <a:latin typeface="Cognizant Sans" panose="02010503030202020204" pitchFamily="2" charset="77"/>
                </a:rPr>
                <a:t>Client’s Customer</a:t>
              </a:r>
            </a:p>
          </p:txBody>
        </p:sp>
        <p:sp>
          <p:nvSpPr>
            <p:cNvPr id="114" name="TextBox 113">
              <a:extLst>
                <a:ext uri="{FF2B5EF4-FFF2-40B4-BE49-F238E27FC236}">
                  <a16:creationId xmlns:a16="http://schemas.microsoft.com/office/drawing/2014/main" id="{AAC9662C-03A2-F746-9494-61E32757D456}"/>
                </a:ext>
              </a:extLst>
            </p:cNvPr>
            <p:cNvSpPr txBox="1"/>
            <p:nvPr/>
          </p:nvSpPr>
          <p:spPr>
            <a:xfrm>
              <a:off x="2069285" y="4893945"/>
              <a:ext cx="842218" cy="307777"/>
            </a:xfrm>
            <a:prstGeom prst="rect">
              <a:avLst/>
            </a:prstGeom>
            <a:solidFill>
              <a:schemeClr val="accent1"/>
            </a:solidFill>
          </p:spPr>
          <p:txBody>
            <a:bodyPr wrap="square" rtlCol="0">
              <a:spAutoFit/>
            </a:bodyPr>
            <a:lstStyle/>
            <a:p>
              <a:pPr algn="ctr"/>
              <a:r>
                <a:rPr lang="en-US" sz="700" dirty="0">
                  <a:solidFill>
                    <a:schemeClr val="bg1"/>
                  </a:solidFill>
                  <a:latin typeface="Cognizant Sans" panose="02010503030202020204" pitchFamily="2" charset="77"/>
                </a:rPr>
                <a:t>Client’s Customer</a:t>
              </a:r>
            </a:p>
          </p:txBody>
        </p:sp>
        <p:sp>
          <p:nvSpPr>
            <p:cNvPr id="115" name="TextBox 114">
              <a:extLst>
                <a:ext uri="{FF2B5EF4-FFF2-40B4-BE49-F238E27FC236}">
                  <a16:creationId xmlns:a16="http://schemas.microsoft.com/office/drawing/2014/main" id="{732B4D92-607F-9848-9F96-17427ECC98CD}"/>
                </a:ext>
              </a:extLst>
            </p:cNvPr>
            <p:cNvSpPr txBox="1"/>
            <p:nvPr/>
          </p:nvSpPr>
          <p:spPr>
            <a:xfrm>
              <a:off x="2948562" y="4895904"/>
              <a:ext cx="842218" cy="307777"/>
            </a:xfrm>
            <a:prstGeom prst="rect">
              <a:avLst/>
            </a:prstGeom>
            <a:solidFill>
              <a:schemeClr val="accent1"/>
            </a:solidFill>
          </p:spPr>
          <p:txBody>
            <a:bodyPr wrap="square" rtlCol="0">
              <a:spAutoFit/>
            </a:bodyPr>
            <a:lstStyle/>
            <a:p>
              <a:pPr algn="ctr"/>
              <a:r>
                <a:rPr lang="en-US" sz="700" dirty="0">
                  <a:solidFill>
                    <a:schemeClr val="bg1"/>
                  </a:solidFill>
                  <a:latin typeface="Cognizant Sans" panose="02010503030202020204" pitchFamily="2" charset="77"/>
                </a:rPr>
                <a:t>Client’s Customer</a:t>
              </a:r>
            </a:p>
          </p:txBody>
        </p:sp>
        <p:sp>
          <p:nvSpPr>
            <p:cNvPr id="116" name="TextBox 115">
              <a:extLst>
                <a:ext uri="{FF2B5EF4-FFF2-40B4-BE49-F238E27FC236}">
                  <a16:creationId xmlns:a16="http://schemas.microsoft.com/office/drawing/2014/main" id="{D1B21289-3F26-0D4E-9A2C-DFD2D23E33CC}"/>
                </a:ext>
              </a:extLst>
            </p:cNvPr>
            <p:cNvSpPr txBox="1"/>
            <p:nvPr/>
          </p:nvSpPr>
          <p:spPr>
            <a:xfrm>
              <a:off x="3823328" y="4895903"/>
              <a:ext cx="842218" cy="307777"/>
            </a:xfrm>
            <a:prstGeom prst="rect">
              <a:avLst/>
            </a:prstGeom>
            <a:solidFill>
              <a:schemeClr val="accent1"/>
            </a:solidFill>
          </p:spPr>
          <p:txBody>
            <a:bodyPr wrap="square" rtlCol="0">
              <a:spAutoFit/>
            </a:bodyPr>
            <a:lstStyle/>
            <a:p>
              <a:pPr algn="ctr"/>
              <a:r>
                <a:rPr lang="en-US" sz="700" dirty="0">
                  <a:solidFill>
                    <a:schemeClr val="bg1"/>
                  </a:solidFill>
                  <a:latin typeface="Cognizant Sans" panose="02010503030202020204" pitchFamily="2" charset="77"/>
                </a:rPr>
                <a:t>Client’s Customer</a:t>
              </a:r>
            </a:p>
          </p:txBody>
        </p:sp>
        <p:sp>
          <p:nvSpPr>
            <p:cNvPr id="117" name="TextBox 116">
              <a:extLst>
                <a:ext uri="{FF2B5EF4-FFF2-40B4-BE49-F238E27FC236}">
                  <a16:creationId xmlns:a16="http://schemas.microsoft.com/office/drawing/2014/main" id="{EDE89CA1-1C32-4A48-AE80-9E6A05F0A867}"/>
                </a:ext>
              </a:extLst>
            </p:cNvPr>
            <p:cNvSpPr txBox="1"/>
            <p:nvPr/>
          </p:nvSpPr>
          <p:spPr>
            <a:xfrm>
              <a:off x="4698095" y="4895903"/>
              <a:ext cx="842218" cy="307777"/>
            </a:xfrm>
            <a:prstGeom prst="rect">
              <a:avLst/>
            </a:prstGeom>
            <a:solidFill>
              <a:schemeClr val="accent1"/>
            </a:solidFill>
          </p:spPr>
          <p:txBody>
            <a:bodyPr wrap="square" rtlCol="0">
              <a:spAutoFit/>
            </a:bodyPr>
            <a:lstStyle/>
            <a:p>
              <a:pPr algn="ctr"/>
              <a:r>
                <a:rPr lang="en-US" sz="700" dirty="0">
                  <a:solidFill>
                    <a:schemeClr val="bg1"/>
                  </a:solidFill>
                  <a:latin typeface="Cognizant Sans" panose="02010503030202020204" pitchFamily="2" charset="77"/>
                </a:rPr>
                <a:t>Client’s Customer</a:t>
              </a:r>
            </a:p>
          </p:txBody>
        </p:sp>
        <p:sp>
          <p:nvSpPr>
            <p:cNvPr id="118" name="TextBox 117">
              <a:extLst>
                <a:ext uri="{FF2B5EF4-FFF2-40B4-BE49-F238E27FC236}">
                  <a16:creationId xmlns:a16="http://schemas.microsoft.com/office/drawing/2014/main" id="{D0E3FE96-96EE-3741-903D-4C739FC1B46F}"/>
                </a:ext>
              </a:extLst>
            </p:cNvPr>
            <p:cNvSpPr txBox="1"/>
            <p:nvPr/>
          </p:nvSpPr>
          <p:spPr>
            <a:xfrm>
              <a:off x="300404" y="5255056"/>
              <a:ext cx="842218" cy="307777"/>
            </a:xfrm>
            <a:prstGeom prst="rect">
              <a:avLst/>
            </a:prstGeom>
            <a:solidFill>
              <a:schemeClr val="accent1"/>
            </a:solidFill>
          </p:spPr>
          <p:txBody>
            <a:bodyPr wrap="square" rtlCol="0">
              <a:spAutoFit/>
            </a:bodyPr>
            <a:lstStyle/>
            <a:p>
              <a:pPr algn="ctr"/>
              <a:r>
                <a:rPr lang="en-US" sz="700" dirty="0">
                  <a:solidFill>
                    <a:schemeClr val="bg1"/>
                  </a:solidFill>
                  <a:latin typeface="Cognizant Sans" panose="02010503030202020204" pitchFamily="2" charset="77"/>
                </a:rPr>
                <a:t>Client’s Customer</a:t>
              </a:r>
            </a:p>
          </p:txBody>
        </p:sp>
        <p:sp>
          <p:nvSpPr>
            <p:cNvPr id="119" name="TextBox 118">
              <a:extLst>
                <a:ext uri="{FF2B5EF4-FFF2-40B4-BE49-F238E27FC236}">
                  <a16:creationId xmlns:a16="http://schemas.microsoft.com/office/drawing/2014/main" id="{C2884CC9-E72B-2D4B-9330-4B4DE8F58EC9}"/>
                </a:ext>
              </a:extLst>
            </p:cNvPr>
            <p:cNvSpPr txBox="1"/>
            <p:nvPr/>
          </p:nvSpPr>
          <p:spPr>
            <a:xfrm>
              <a:off x="1175170" y="5255055"/>
              <a:ext cx="842218" cy="307777"/>
            </a:xfrm>
            <a:prstGeom prst="rect">
              <a:avLst/>
            </a:prstGeom>
            <a:solidFill>
              <a:schemeClr val="accent1"/>
            </a:solidFill>
          </p:spPr>
          <p:txBody>
            <a:bodyPr wrap="square" rtlCol="0">
              <a:spAutoFit/>
            </a:bodyPr>
            <a:lstStyle/>
            <a:p>
              <a:pPr algn="ctr"/>
              <a:r>
                <a:rPr lang="en-US" sz="700" dirty="0">
                  <a:solidFill>
                    <a:schemeClr val="bg1"/>
                  </a:solidFill>
                  <a:latin typeface="Cognizant Sans" panose="02010503030202020204" pitchFamily="2" charset="77"/>
                </a:rPr>
                <a:t>Client’s Customer</a:t>
              </a:r>
            </a:p>
          </p:txBody>
        </p:sp>
        <p:sp>
          <p:nvSpPr>
            <p:cNvPr id="120" name="TextBox 119">
              <a:extLst>
                <a:ext uri="{FF2B5EF4-FFF2-40B4-BE49-F238E27FC236}">
                  <a16:creationId xmlns:a16="http://schemas.microsoft.com/office/drawing/2014/main" id="{15CC3CED-E962-DD4F-AAFA-5AD307BB03FE}"/>
                </a:ext>
              </a:extLst>
            </p:cNvPr>
            <p:cNvSpPr txBox="1"/>
            <p:nvPr/>
          </p:nvSpPr>
          <p:spPr>
            <a:xfrm>
              <a:off x="2049937" y="5255055"/>
              <a:ext cx="842218" cy="307777"/>
            </a:xfrm>
            <a:prstGeom prst="rect">
              <a:avLst/>
            </a:prstGeom>
            <a:solidFill>
              <a:schemeClr val="accent1"/>
            </a:solidFill>
          </p:spPr>
          <p:txBody>
            <a:bodyPr wrap="square" rtlCol="0">
              <a:spAutoFit/>
            </a:bodyPr>
            <a:lstStyle/>
            <a:p>
              <a:pPr algn="ctr"/>
              <a:r>
                <a:rPr lang="en-US" sz="700" dirty="0">
                  <a:solidFill>
                    <a:schemeClr val="bg1"/>
                  </a:solidFill>
                  <a:latin typeface="Cognizant Sans" panose="02010503030202020204" pitchFamily="2" charset="77"/>
                </a:rPr>
                <a:t>Client’s Customer</a:t>
              </a:r>
            </a:p>
          </p:txBody>
        </p:sp>
        <p:sp>
          <p:nvSpPr>
            <p:cNvPr id="121" name="TextBox 120">
              <a:extLst>
                <a:ext uri="{FF2B5EF4-FFF2-40B4-BE49-F238E27FC236}">
                  <a16:creationId xmlns:a16="http://schemas.microsoft.com/office/drawing/2014/main" id="{2C166F32-827C-C346-BD80-BDB54F56C07B}"/>
                </a:ext>
              </a:extLst>
            </p:cNvPr>
            <p:cNvSpPr txBox="1"/>
            <p:nvPr/>
          </p:nvSpPr>
          <p:spPr>
            <a:xfrm>
              <a:off x="2929214" y="5257014"/>
              <a:ext cx="842218" cy="307777"/>
            </a:xfrm>
            <a:prstGeom prst="rect">
              <a:avLst/>
            </a:prstGeom>
            <a:solidFill>
              <a:schemeClr val="accent1"/>
            </a:solidFill>
          </p:spPr>
          <p:txBody>
            <a:bodyPr wrap="square" rtlCol="0">
              <a:spAutoFit/>
            </a:bodyPr>
            <a:lstStyle/>
            <a:p>
              <a:pPr algn="ctr"/>
              <a:r>
                <a:rPr lang="en-US" sz="700" dirty="0">
                  <a:solidFill>
                    <a:schemeClr val="bg1"/>
                  </a:solidFill>
                  <a:latin typeface="Cognizant Sans" panose="02010503030202020204" pitchFamily="2" charset="77"/>
                </a:rPr>
                <a:t>Client’s Customer</a:t>
              </a:r>
            </a:p>
          </p:txBody>
        </p:sp>
        <p:sp>
          <p:nvSpPr>
            <p:cNvPr id="122" name="TextBox 121">
              <a:extLst>
                <a:ext uri="{FF2B5EF4-FFF2-40B4-BE49-F238E27FC236}">
                  <a16:creationId xmlns:a16="http://schemas.microsoft.com/office/drawing/2014/main" id="{B26B3BA8-52DA-4D47-8C59-BB6C9C790F1D}"/>
                </a:ext>
              </a:extLst>
            </p:cNvPr>
            <p:cNvSpPr txBox="1"/>
            <p:nvPr/>
          </p:nvSpPr>
          <p:spPr>
            <a:xfrm>
              <a:off x="3803980" y="5257013"/>
              <a:ext cx="842218" cy="307777"/>
            </a:xfrm>
            <a:prstGeom prst="rect">
              <a:avLst/>
            </a:prstGeom>
            <a:solidFill>
              <a:schemeClr val="accent1"/>
            </a:solidFill>
          </p:spPr>
          <p:txBody>
            <a:bodyPr wrap="square" rtlCol="0">
              <a:spAutoFit/>
            </a:bodyPr>
            <a:lstStyle/>
            <a:p>
              <a:pPr algn="ctr"/>
              <a:r>
                <a:rPr lang="en-US" sz="700" dirty="0">
                  <a:solidFill>
                    <a:schemeClr val="bg1"/>
                  </a:solidFill>
                  <a:latin typeface="Cognizant Sans" panose="02010503030202020204" pitchFamily="2" charset="77"/>
                </a:rPr>
                <a:t>Client’s Customer</a:t>
              </a:r>
            </a:p>
          </p:txBody>
        </p:sp>
        <p:sp>
          <p:nvSpPr>
            <p:cNvPr id="123" name="TextBox 122">
              <a:extLst>
                <a:ext uri="{FF2B5EF4-FFF2-40B4-BE49-F238E27FC236}">
                  <a16:creationId xmlns:a16="http://schemas.microsoft.com/office/drawing/2014/main" id="{41E1883C-471A-7E44-808E-08A229E10240}"/>
                </a:ext>
              </a:extLst>
            </p:cNvPr>
            <p:cNvSpPr txBox="1"/>
            <p:nvPr/>
          </p:nvSpPr>
          <p:spPr>
            <a:xfrm>
              <a:off x="4678747" y="5257013"/>
              <a:ext cx="842218" cy="307777"/>
            </a:xfrm>
            <a:prstGeom prst="rect">
              <a:avLst/>
            </a:prstGeom>
            <a:solidFill>
              <a:schemeClr val="accent1"/>
            </a:solidFill>
          </p:spPr>
          <p:txBody>
            <a:bodyPr wrap="square" rtlCol="0">
              <a:spAutoFit/>
            </a:bodyPr>
            <a:lstStyle/>
            <a:p>
              <a:pPr algn="ctr"/>
              <a:r>
                <a:rPr lang="en-US" sz="700" dirty="0">
                  <a:solidFill>
                    <a:schemeClr val="bg1"/>
                  </a:solidFill>
                  <a:latin typeface="Cognizant Sans" panose="02010503030202020204" pitchFamily="2" charset="77"/>
                </a:rPr>
                <a:t>Client’s Customer</a:t>
              </a:r>
            </a:p>
          </p:txBody>
        </p:sp>
        <p:sp>
          <p:nvSpPr>
            <p:cNvPr id="124" name="TextBox 123">
              <a:extLst>
                <a:ext uri="{FF2B5EF4-FFF2-40B4-BE49-F238E27FC236}">
                  <a16:creationId xmlns:a16="http://schemas.microsoft.com/office/drawing/2014/main" id="{3E0A743D-FD7C-A24A-8B37-12A6E6B34434}"/>
                </a:ext>
              </a:extLst>
            </p:cNvPr>
            <p:cNvSpPr txBox="1"/>
            <p:nvPr/>
          </p:nvSpPr>
          <p:spPr>
            <a:xfrm>
              <a:off x="300553" y="5618125"/>
              <a:ext cx="842218" cy="307777"/>
            </a:xfrm>
            <a:prstGeom prst="rect">
              <a:avLst/>
            </a:prstGeom>
            <a:solidFill>
              <a:schemeClr val="accent1"/>
            </a:solidFill>
          </p:spPr>
          <p:txBody>
            <a:bodyPr wrap="square" rtlCol="0">
              <a:spAutoFit/>
            </a:bodyPr>
            <a:lstStyle/>
            <a:p>
              <a:pPr algn="ctr"/>
              <a:r>
                <a:rPr lang="en-US" sz="700" dirty="0">
                  <a:solidFill>
                    <a:schemeClr val="bg1"/>
                  </a:solidFill>
                  <a:latin typeface="Cognizant Sans" panose="02010503030202020204" pitchFamily="2" charset="77"/>
                </a:rPr>
                <a:t>Client’s Customer</a:t>
              </a:r>
            </a:p>
          </p:txBody>
        </p:sp>
        <p:sp>
          <p:nvSpPr>
            <p:cNvPr id="125" name="TextBox 124">
              <a:extLst>
                <a:ext uri="{FF2B5EF4-FFF2-40B4-BE49-F238E27FC236}">
                  <a16:creationId xmlns:a16="http://schemas.microsoft.com/office/drawing/2014/main" id="{BE080E33-6DB9-3243-BAFB-FBEA30197EE4}"/>
                </a:ext>
              </a:extLst>
            </p:cNvPr>
            <p:cNvSpPr txBox="1"/>
            <p:nvPr/>
          </p:nvSpPr>
          <p:spPr>
            <a:xfrm>
              <a:off x="1175319" y="5618124"/>
              <a:ext cx="842218" cy="307777"/>
            </a:xfrm>
            <a:prstGeom prst="rect">
              <a:avLst/>
            </a:prstGeom>
            <a:solidFill>
              <a:schemeClr val="accent1"/>
            </a:solidFill>
          </p:spPr>
          <p:txBody>
            <a:bodyPr wrap="square" rtlCol="0">
              <a:spAutoFit/>
            </a:bodyPr>
            <a:lstStyle/>
            <a:p>
              <a:pPr algn="ctr"/>
              <a:r>
                <a:rPr lang="en-US" sz="700" dirty="0">
                  <a:solidFill>
                    <a:schemeClr val="bg1"/>
                  </a:solidFill>
                  <a:latin typeface="Cognizant Sans" panose="02010503030202020204" pitchFamily="2" charset="77"/>
                </a:rPr>
                <a:t>Client’s Customer</a:t>
              </a:r>
            </a:p>
          </p:txBody>
        </p:sp>
        <p:sp>
          <p:nvSpPr>
            <p:cNvPr id="126" name="TextBox 125">
              <a:extLst>
                <a:ext uri="{FF2B5EF4-FFF2-40B4-BE49-F238E27FC236}">
                  <a16:creationId xmlns:a16="http://schemas.microsoft.com/office/drawing/2014/main" id="{5EF9CE7A-D6FD-8F49-8189-E20D1C2D83A8}"/>
                </a:ext>
              </a:extLst>
            </p:cNvPr>
            <p:cNvSpPr txBox="1"/>
            <p:nvPr/>
          </p:nvSpPr>
          <p:spPr>
            <a:xfrm>
              <a:off x="2050086" y="5618124"/>
              <a:ext cx="842218" cy="307777"/>
            </a:xfrm>
            <a:prstGeom prst="rect">
              <a:avLst/>
            </a:prstGeom>
            <a:solidFill>
              <a:schemeClr val="accent1"/>
            </a:solidFill>
          </p:spPr>
          <p:txBody>
            <a:bodyPr wrap="square" rtlCol="0">
              <a:spAutoFit/>
            </a:bodyPr>
            <a:lstStyle/>
            <a:p>
              <a:pPr algn="ctr"/>
              <a:r>
                <a:rPr lang="en-US" sz="700" dirty="0">
                  <a:solidFill>
                    <a:schemeClr val="bg1"/>
                  </a:solidFill>
                  <a:latin typeface="Cognizant Sans" panose="02010503030202020204" pitchFamily="2" charset="77"/>
                </a:rPr>
                <a:t>Client’s Customer</a:t>
              </a:r>
            </a:p>
          </p:txBody>
        </p:sp>
        <p:sp>
          <p:nvSpPr>
            <p:cNvPr id="127" name="TextBox 126">
              <a:extLst>
                <a:ext uri="{FF2B5EF4-FFF2-40B4-BE49-F238E27FC236}">
                  <a16:creationId xmlns:a16="http://schemas.microsoft.com/office/drawing/2014/main" id="{D524F9C8-6E3C-3A47-A3A2-F0E702A93E19}"/>
                </a:ext>
              </a:extLst>
            </p:cNvPr>
            <p:cNvSpPr txBox="1"/>
            <p:nvPr/>
          </p:nvSpPr>
          <p:spPr>
            <a:xfrm>
              <a:off x="2929363" y="5620083"/>
              <a:ext cx="842218" cy="307777"/>
            </a:xfrm>
            <a:prstGeom prst="rect">
              <a:avLst/>
            </a:prstGeom>
            <a:solidFill>
              <a:schemeClr val="accent1"/>
            </a:solidFill>
          </p:spPr>
          <p:txBody>
            <a:bodyPr wrap="square" rtlCol="0">
              <a:spAutoFit/>
            </a:bodyPr>
            <a:lstStyle/>
            <a:p>
              <a:pPr algn="ctr"/>
              <a:r>
                <a:rPr lang="en-US" sz="700" dirty="0">
                  <a:solidFill>
                    <a:schemeClr val="bg1"/>
                  </a:solidFill>
                  <a:latin typeface="Cognizant Sans" panose="02010503030202020204" pitchFamily="2" charset="77"/>
                </a:rPr>
                <a:t>Client’s Customer</a:t>
              </a:r>
            </a:p>
          </p:txBody>
        </p:sp>
        <p:sp>
          <p:nvSpPr>
            <p:cNvPr id="128" name="TextBox 127">
              <a:extLst>
                <a:ext uri="{FF2B5EF4-FFF2-40B4-BE49-F238E27FC236}">
                  <a16:creationId xmlns:a16="http://schemas.microsoft.com/office/drawing/2014/main" id="{01E47613-8719-8947-B024-DF12FAC892C3}"/>
                </a:ext>
              </a:extLst>
            </p:cNvPr>
            <p:cNvSpPr txBox="1"/>
            <p:nvPr/>
          </p:nvSpPr>
          <p:spPr>
            <a:xfrm>
              <a:off x="3804129" y="5620082"/>
              <a:ext cx="842218" cy="307777"/>
            </a:xfrm>
            <a:prstGeom prst="rect">
              <a:avLst/>
            </a:prstGeom>
            <a:solidFill>
              <a:schemeClr val="accent1"/>
            </a:solidFill>
          </p:spPr>
          <p:txBody>
            <a:bodyPr wrap="square" rtlCol="0">
              <a:spAutoFit/>
            </a:bodyPr>
            <a:lstStyle/>
            <a:p>
              <a:pPr algn="ctr"/>
              <a:r>
                <a:rPr lang="en-US" sz="700" dirty="0">
                  <a:solidFill>
                    <a:schemeClr val="bg1"/>
                  </a:solidFill>
                  <a:latin typeface="Cognizant Sans" panose="02010503030202020204" pitchFamily="2" charset="77"/>
                </a:rPr>
                <a:t>Client’s Customer</a:t>
              </a:r>
            </a:p>
          </p:txBody>
        </p:sp>
        <p:sp>
          <p:nvSpPr>
            <p:cNvPr id="129" name="TextBox 128">
              <a:extLst>
                <a:ext uri="{FF2B5EF4-FFF2-40B4-BE49-F238E27FC236}">
                  <a16:creationId xmlns:a16="http://schemas.microsoft.com/office/drawing/2014/main" id="{AD56E869-1A5A-D641-BDCA-386EC919329E}"/>
                </a:ext>
              </a:extLst>
            </p:cNvPr>
            <p:cNvSpPr txBox="1"/>
            <p:nvPr/>
          </p:nvSpPr>
          <p:spPr>
            <a:xfrm>
              <a:off x="4678896" y="5620082"/>
              <a:ext cx="842218" cy="307777"/>
            </a:xfrm>
            <a:prstGeom prst="rect">
              <a:avLst/>
            </a:prstGeom>
            <a:solidFill>
              <a:schemeClr val="accent1"/>
            </a:solidFill>
          </p:spPr>
          <p:txBody>
            <a:bodyPr wrap="square" rtlCol="0">
              <a:spAutoFit/>
            </a:bodyPr>
            <a:lstStyle/>
            <a:p>
              <a:pPr algn="ctr"/>
              <a:r>
                <a:rPr lang="en-US" sz="700" dirty="0">
                  <a:solidFill>
                    <a:schemeClr val="bg1"/>
                  </a:solidFill>
                  <a:latin typeface="Cognizant Sans" panose="02010503030202020204" pitchFamily="2" charset="77"/>
                </a:rPr>
                <a:t>Client’s Customer</a:t>
              </a:r>
            </a:p>
          </p:txBody>
        </p:sp>
      </p:grpSp>
      <p:sp>
        <p:nvSpPr>
          <p:cNvPr id="146" name="Right Arrow 145">
            <a:extLst>
              <a:ext uri="{FF2B5EF4-FFF2-40B4-BE49-F238E27FC236}">
                <a16:creationId xmlns:a16="http://schemas.microsoft.com/office/drawing/2014/main" id="{DA638910-116A-9F4A-A85A-DE7C8EE550E9}"/>
              </a:ext>
            </a:extLst>
          </p:cNvPr>
          <p:cNvSpPr/>
          <p:nvPr/>
        </p:nvSpPr>
        <p:spPr>
          <a:xfrm>
            <a:off x="4509537" y="1965292"/>
            <a:ext cx="1366775" cy="8227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gnizant Sans" panose="02010503030202020204" pitchFamily="2" charset="77"/>
              </a:rPr>
              <a:t>Migrate</a:t>
            </a:r>
          </a:p>
        </p:txBody>
      </p:sp>
      <p:sp>
        <p:nvSpPr>
          <p:cNvPr id="147" name="Right Arrow 146">
            <a:extLst>
              <a:ext uri="{FF2B5EF4-FFF2-40B4-BE49-F238E27FC236}">
                <a16:creationId xmlns:a16="http://schemas.microsoft.com/office/drawing/2014/main" id="{FCF033E4-7C52-7240-A586-1130069DDC21}"/>
              </a:ext>
            </a:extLst>
          </p:cNvPr>
          <p:cNvSpPr/>
          <p:nvPr/>
        </p:nvSpPr>
        <p:spPr>
          <a:xfrm>
            <a:off x="4501845" y="2930234"/>
            <a:ext cx="1374467" cy="8227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gnizant Sans" panose="02010503030202020204" pitchFamily="2" charset="77"/>
              </a:rPr>
              <a:t>Migrate</a:t>
            </a:r>
          </a:p>
        </p:txBody>
      </p:sp>
      <p:grpSp>
        <p:nvGrpSpPr>
          <p:cNvPr id="151" name="Group 150">
            <a:extLst>
              <a:ext uri="{FF2B5EF4-FFF2-40B4-BE49-F238E27FC236}">
                <a16:creationId xmlns:a16="http://schemas.microsoft.com/office/drawing/2014/main" id="{DEC2D338-F6E4-8740-BB00-903699CE3FD7}"/>
              </a:ext>
            </a:extLst>
          </p:cNvPr>
          <p:cNvGrpSpPr/>
          <p:nvPr/>
        </p:nvGrpSpPr>
        <p:grpSpPr>
          <a:xfrm>
            <a:off x="7971582" y="1426562"/>
            <a:ext cx="3753947" cy="2677230"/>
            <a:chOff x="1194369" y="1635775"/>
            <a:chExt cx="3302986" cy="2215670"/>
          </a:xfrm>
        </p:grpSpPr>
        <p:sp>
          <p:nvSpPr>
            <p:cNvPr id="152" name="TextBox 151">
              <a:extLst>
                <a:ext uri="{FF2B5EF4-FFF2-40B4-BE49-F238E27FC236}">
                  <a16:creationId xmlns:a16="http://schemas.microsoft.com/office/drawing/2014/main" id="{310A5CCD-3D8A-D747-915E-306481191F78}"/>
                </a:ext>
              </a:extLst>
            </p:cNvPr>
            <p:cNvSpPr txBox="1"/>
            <p:nvPr/>
          </p:nvSpPr>
          <p:spPr>
            <a:xfrm>
              <a:off x="1301559" y="1952731"/>
              <a:ext cx="3041778" cy="261610"/>
            </a:xfrm>
            <a:prstGeom prst="rect">
              <a:avLst/>
            </a:prstGeom>
            <a:solidFill>
              <a:schemeClr val="accent1"/>
            </a:solidFill>
          </p:spPr>
          <p:txBody>
            <a:bodyPr wrap="square" rtlCol="0">
              <a:spAutoFit/>
            </a:bodyPr>
            <a:lstStyle/>
            <a:p>
              <a:pPr algn="ctr"/>
              <a:r>
                <a:rPr lang="en-US" sz="1100" b="1" dirty="0">
                  <a:solidFill>
                    <a:schemeClr val="bg1"/>
                  </a:solidFill>
                  <a:latin typeface="Cognizant Sans" panose="02010503030202020204" pitchFamily="2" charset="77"/>
                </a:rPr>
                <a:t>Network/Virtual Network/Firewall</a:t>
              </a:r>
            </a:p>
          </p:txBody>
        </p:sp>
        <p:sp>
          <p:nvSpPr>
            <p:cNvPr id="153" name="TextBox 152">
              <a:extLst>
                <a:ext uri="{FF2B5EF4-FFF2-40B4-BE49-F238E27FC236}">
                  <a16:creationId xmlns:a16="http://schemas.microsoft.com/office/drawing/2014/main" id="{4F69D4C2-55D7-0140-87C1-CC99B723DBE7}"/>
                </a:ext>
              </a:extLst>
            </p:cNvPr>
            <p:cNvSpPr txBox="1"/>
            <p:nvPr/>
          </p:nvSpPr>
          <p:spPr>
            <a:xfrm>
              <a:off x="1310890" y="2233907"/>
              <a:ext cx="746449" cy="261610"/>
            </a:xfrm>
            <a:prstGeom prst="rect">
              <a:avLst/>
            </a:prstGeom>
            <a:solidFill>
              <a:schemeClr val="tx2"/>
            </a:solidFill>
          </p:spPr>
          <p:txBody>
            <a:bodyPr wrap="square" rtlCol="0">
              <a:spAutoFit/>
            </a:bodyPr>
            <a:lstStyle/>
            <a:p>
              <a:pPr algn="ctr"/>
              <a:r>
                <a:rPr lang="en-US" sz="1100" dirty="0">
                  <a:solidFill>
                    <a:schemeClr val="bg1"/>
                  </a:solidFill>
                  <a:latin typeface="Cognizant Sans" panose="02010503030202020204" pitchFamily="2" charset="77"/>
                </a:rPr>
                <a:t>Server</a:t>
              </a:r>
            </a:p>
          </p:txBody>
        </p:sp>
        <p:sp>
          <p:nvSpPr>
            <p:cNvPr id="154" name="TextBox 153">
              <a:extLst>
                <a:ext uri="{FF2B5EF4-FFF2-40B4-BE49-F238E27FC236}">
                  <a16:creationId xmlns:a16="http://schemas.microsoft.com/office/drawing/2014/main" id="{D0209456-FCB9-1345-9925-2AB63AD05386}"/>
                </a:ext>
              </a:extLst>
            </p:cNvPr>
            <p:cNvSpPr txBox="1"/>
            <p:nvPr/>
          </p:nvSpPr>
          <p:spPr>
            <a:xfrm>
              <a:off x="2075999" y="2233907"/>
              <a:ext cx="746449" cy="261610"/>
            </a:xfrm>
            <a:prstGeom prst="rect">
              <a:avLst/>
            </a:prstGeom>
            <a:solidFill>
              <a:schemeClr val="tx2"/>
            </a:solidFill>
          </p:spPr>
          <p:txBody>
            <a:bodyPr wrap="square" rtlCol="0">
              <a:spAutoFit/>
            </a:bodyPr>
            <a:lstStyle/>
            <a:p>
              <a:pPr algn="ctr"/>
              <a:r>
                <a:rPr lang="en-US" sz="1100" dirty="0">
                  <a:solidFill>
                    <a:schemeClr val="bg1"/>
                  </a:solidFill>
                  <a:latin typeface="Cognizant Sans" panose="02010503030202020204" pitchFamily="2" charset="77"/>
                </a:rPr>
                <a:t>Server</a:t>
              </a:r>
            </a:p>
          </p:txBody>
        </p:sp>
        <p:sp>
          <p:nvSpPr>
            <p:cNvPr id="155" name="TextBox 154">
              <a:extLst>
                <a:ext uri="{FF2B5EF4-FFF2-40B4-BE49-F238E27FC236}">
                  <a16:creationId xmlns:a16="http://schemas.microsoft.com/office/drawing/2014/main" id="{5BEF932B-F5BF-8D4D-82A7-01D5C194993C}"/>
                </a:ext>
              </a:extLst>
            </p:cNvPr>
            <p:cNvSpPr txBox="1"/>
            <p:nvPr/>
          </p:nvSpPr>
          <p:spPr>
            <a:xfrm>
              <a:off x="2841110" y="2233907"/>
              <a:ext cx="746449" cy="261610"/>
            </a:xfrm>
            <a:prstGeom prst="rect">
              <a:avLst/>
            </a:prstGeom>
            <a:solidFill>
              <a:schemeClr val="tx2"/>
            </a:solidFill>
          </p:spPr>
          <p:txBody>
            <a:bodyPr wrap="square" rtlCol="0">
              <a:spAutoFit/>
            </a:bodyPr>
            <a:lstStyle/>
            <a:p>
              <a:pPr algn="ctr"/>
              <a:r>
                <a:rPr lang="en-US" sz="1100" dirty="0">
                  <a:solidFill>
                    <a:schemeClr val="bg1"/>
                  </a:solidFill>
                  <a:latin typeface="Cognizant Sans" panose="02010503030202020204" pitchFamily="2" charset="77"/>
                </a:rPr>
                <a:t>Server</a:t>
              </a:r>
            </a:p>
          </p:txBody>
        </p:sp>
        <p:sp>
          <p:nvSpPr>
            <p:cNvPr id="156" name="TextBox 155">
              <a:extLst>
                <a:ext uri="{FF2B5EF4-FFF2-40B4-BE49-F238E27FC236}">
                  <a16:creationId xmlns:a16="http://schemas.microsoft.com/office/drawing/2014/main" id="{872B2EDB-6943-4A48-A0C1-35AD7EDF2532}"/>
                </a:ext>
              </a:extLst>
            </p:cNvPr>
            <p:cNvSpPr txBox="1"/>
            <p:nvPr/>
          </p:nvSpPr>
          <p:spPr>
            <a:xfrm>
              <a:off x="3606219" y="2233907"/>
              <a:ext cx="746449" cy="261610"/>
            </a:xfrm>
            <a:prstGeom prst="rect">
              <a:avLst/>
            </a:prstGeom>
            <a:solidFill>
              <a:schemeClr val="tx2"/>
            </a:solidFill>
          </p:spPr>
          <p:txBody>
            <a:bodyPr wrap="square" rtlCol="0">
              <a:spAutoFit/>
            </a:bodyPr>
            <a:lstStyle/>
            <a:p>
              <a:pPr algn="ctr"/>
              <a:r>
                <a:rPr lang="en-US" sz="1100" dirty="0">
                  <a:solidFill>
                    <a:schemeClr val="bg1"/>
                  </a:solidFill>
                  <a:latin typeface="Cognizant Sans" panose="02010503030202020204" pitchFamily="2" charset="77"/>
                </a:rPr>
                <a:t>Server</a:t>
              </a:r>
            </a:p>
          </p:txBody>
        </p:sp>
        <p:grpSp>
          <p:nvGrpSpPr>
            <p:cNvPr id="157" name="Group 156">
              <a:extLst>
                <a:ext uri="{FF2B5EF4-FFF2-40B4-BE49-F238E27FC236}">
                  <a16:creationId xmlns:a16="http://schemas.microsoft.com/office/drawing/2014/main" id="{54010BFE-F283-FA45-9943-D4280622FEE9}"/>
                </a:ext>
              </a:extLst>
            </p:cNvPr>
            <p:cNvGrpSpPr/>
            <p:nvPr/>
          </p:nvGrpSpPr>
          <p:grpSpPr>
            <a:xfrm>
              <a:off x="1320221" y="2788002"/>
              <a:ext cx="755780" cy="956230"/>
              <a:chOff x="895736" y="3576958"/>
              <a:chExt cx="915945" cy="956230"/>
            </a:xfrm>
            <a:solidFill>
              <a:schemeClr val="accent4"/>
            </a:solidFill>
          </p:grpSpPr>
          <p:sp>
            <p:nvSpPr>
              <p:cNvPr id="191" name="TextBox 190">
                <a:extLst>
                  <a:ext uri="{FF2B5EF4-FFF2-40B4-BE49-F238E27FC236}">
                    <a16:creationId xmlns:a16="http://schemas.microsoft.com/office/drawing/2014/main" id="{FE13A076-7779-5B41-AC62-7C95E807BFFD}"/>
                  </a:ext>
                </a:extLst>
              </p:cNvPr>
              <p:cNvSpPr txBox="1"/>
              <p:nvPr/>
            </p:nvSpPr>
            <p:spPr>
              <a:xfrm>
                <a:off x="905060" y="3836356"/>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192" name="TextBox 191">
                <a:extLst>
                  <a:ext uri="{FF2B5EF4-FFF2-40B4-BE49-F238E27FC236}">
                    <a16:creationId xmlns:a16="http://schemas.microsoft.com/office/drawing/2014/main" id="{CFC8C512-8552-3947-85AD-F78F94AF9911}"/>
                  </a:ext>
                </a:extLst>
              </p:cNvPr>
              <p:cNvSpPr txBox="1"/>
              <p:nvPr/>
            </p:nvSpPr>
            <p:spPr>
              <a:xfrm>
                <a:off x="895736" y="3576958"/>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193" name="TextBox 192">
                <a:extLst>
                  <a:ext uri="{FF2B5EF4-FFF2-40B4-BE49-F238E27FC236}">
                    <a16:creationId xmlns:a16="http://schemas.microsoft.com/office/drawing/2014/main" id="{C7113999-A199-1046-B84F-091B69D2D700}"/>
                  </a:ext>
                </a:extLst>
              </p:cNvPr>
              <p:cNvSpPr txBox="1"/>
              <p:nvPr/>
            </p:nvSpPr>
            <p:spPr>
              <a:xfrm>
                <a:off x="914384" y="4333133"/>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194" name="TextBox 193">
                <a:extLst>
                  <a:ext uri="{FF2B5EF4-FFF2-40B4-BE49-F238E27FC236}">
                    <a16:creationId xmlns:a16="http://schemas.microsoft.com/office/drawing/2014/main" id="{0DEEE1C0-B2FC-E141-ADEE-08B4AD216905}"/>
                  </a:ext>
                </a:extLst>
              </p:cNvPr>
              <p:cNvSpPr txBox="1"/>
              <p:nvPr/>
            </p:nvSpPr>
            <p:spPr>
              <a:xfrm>
                <a:off x="905060" y="4073735"/>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195" name="TextBox 194">
                <a:extLst>
                  <a:ext uri="{FF2B5EF4-FFF2-40B4-BE49-F238E27FC236}">
                    <a16:creationId xmlns:a16="http://schemas.microsoft.com/office/drawing/2014/main" id="{DB7DBAC9-CD54-C24F-B74B-5E8FD6A8566E}"/>
                  </a:ext>
                </a:extLst>
              </p:cNvPr>
              <p:cNvSpPr txBox="1"/>
              <p:nvPr/>
            </p:nvSpPr>
            <p:spPr>
              <a:xfrm>
                <a:off x="1373148" y="3836356"/>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196" name="TextBox 195">
                <a:extLst>
                  <a:ext uri="{FF2B5EF4-FFF2-40B4-BE49-F238E27FC236}">
                    <a16:creationId xmlns:a16="http://schemas.microsoft.com/office/drawing/2014/main" id="{5B907BFC-8369-3241-9A37-D226D7CE452F}"/>
                  </a:ext>
                </a:extLst>
              </p:cNvPr>
              <p:cNvSpPr txBox="1"/>
              <p:nvPr/>
            </p:nvSpPr>
            <p:spPr>
              <a:xfrm>
                <a:off x="1363824" y="3576958"/>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197" name="TextBox 196">
                <a:extLst>
                  <a:ext uri="{FF2B5EF4-FFF2-40B4-BE49-F238E27FC236}">
                    <a16:creationId xmlns:a16="http://schemas.microsoft.com/office/drawing/2014/main" id="{48FCC6EA-84D1-D543-979C-7D942EDE732F}"/>
                  </a:ext>
                </a:extLst>
              </p:cNvPr>
              <p:cNvSpPr txBox="1"/>
              <p:nvPr/>
            </p:nvSpPr>
            <p:spPr>
              <a:xfrm>
                <a:off x="1382472" y="4333133"/>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198" name="TextBox 197">
                <a:extLst>
                  <a:ext uri="{FF2B5EF4-FFF2-40B4-BE49-F238E27FC236}">
                    <a16:creationId xmlns:a16="http://schemas.microsoft.com/office/drawing/2014/main" id="{F51B4961-F2FC-D546-A277-CB95B8C4B45A}"/>
                  </a:ext>
                </a:extLst>
              </p:cNvPr>
              <p:cNvSpPr txBox="1"/>
              <p:nvPr/>
            </p:nvSpPr>
            <p:spPr>
              <a:xfrm>
                <a:off x="1373148" y="4073735"/>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grpSp>
        <p:sp>
          <p:nvSpPr>
            <p:cNvPr id="158" name="TextBox 157">
              <a:extLst>
                <a:ext uri="{FF2B5EF4-FFF2-40B4-BE49-F238E27FC236}">
                  <a16:creationId xmlns:a16="http://schemas.microsoft.com/office/drawing/2014/main" id="{3347DCE7-9C8F-F94A-A1CF-0E1A46175E6D}"/>
                </a:ext>
              </a:extLst>
            </p:cNvPr>
            <p:cNvSpPr txBox="1"/>
            <p:nvPr/>
          </p:nvSpPr>
          <p:spPr>
            <a:xfrm>
              <a:off x="1310890" y="2503567"/>
              <a:ext cx="746449" cy="261610"/>
            </a:xfrm>
            <a:prstGeom prst="rect">
              <a:avLst/>
            </a:prstGeom>
            <a:solidFill>
              <a:schemeClr val="accent2"/>
            </a:solidFill>
          </p:spPr>
          <p:txBody>
            <a:bodyPr wrap="square" rtlCol="0">
              <a:spAutoFit/>
            </a:bodyPr>
            <a:lstStyle/>
            <a:p>
              <a:pPr algn="ctr"/>
              <a:r>
                <a:rPr lang="en-US" sz="1100" dirty="0">
                  <a:solidFill>
                    <a:schemeClr val="bg1"/>
                  </a:solidFill>
                  <a:latin typeface="Cognizant Sans" panose="02010503030202020204" pitchFamily="2" charset="77"/>
                </a:rPr>
                <a:t>DB</a:t>
              </a:r>
            </a:p>
          </p:txBody>
        </p:sp>
        <p:sp>
          <p:nvSpPr>
            <p:cNvPr id="159" name="TextBox 158">
              <a:extLst>
                <a:ext uri="{FF2B5EF4-FFF2-40B4-BE49-F238E27FC236}">
                  <a16:creationId xmlns:a16="http://schemas.microsoft.com/office/drawing/2014/main" id="{EBF07807-D2E3-C24B-A500-8C64A8A38908}"/>
                </a:ext>
              </a:extLst>
            </p:cNvPr>
            <p:cNvSpPr txBox="1"/>
            <p:nvPr/>
          </p:nvSpPr>
          <p:spPr>
            <a:xfrm>
              <a:off x="2075999" y="2503567"/>
              <a:ext cx="746449" cy="261610"/>
            </a:xfrm>
            <a:prstGeom prst="rect">
              <a:avLst/>
            </a:prstGeom>
            <a:solidFill>
              <a:schemeClr val="accent2"/>
            </a:solidFill>
          </p:spPr>
          <p:txBody>
            <a:bodyPr wrap="square" rtlCol="0">
              <a:spAutoFit/>
            </a:bodyPr>
            <a:lstStyle/>
            <a:p>
              <a:pPr algn="ctr"/>
              <a:r>
                <a:rPr lang="en-US" sz="1100" dirty="0">
                  <a:solidFill>
                    <a:schemeClr val="bg1"/>
                  </a:solidFill>
                  <a:latin typeface="Cognizant Sans" panose="02010503030202020204" pitchFamily="2" charset="77"/>
                </a:rPr>
                <a:t>DB</a:t>
              </a:r>
            </a:p>
          </p:txBody>
        </p:sp>
        <p:sp>
          <p:nvSpPr>
            <p:cNvPr id="160" name="TextBox 159">
              <a:extLst>
                <a:ext uri="{FF2B5EF4-FFF2-40B4-BE49-F238E27FC236}">
                  <a16:creationId xmlns:a16="http://schemas.microsoft.com/office/drawing/2014/main" id="{ABD6AF1B-2A53-EB4C-A9E2-D852C18DA640}"/>
                </a:ext>
              </a:extLst>
            </p:cNvPr>
            <p:cNvSpPr txBox="1"/>
            <p:nvPr/>
          </p:nvSpPr>
          <p:spPr>
            <a:xfrm>
              <a:off x="2841110" y="2503567"/>
              <a:ext cx="746449" cy="261610"/>
            </a:xfrm>
            <a:prstGeom prst="rect">
              <a:avLst/>
            </a:prstGeom>
            <a:solidFill>
              <a:schemeClr val="accent2"/>
            </a:solidFill>
          </p:spPr>
          <p:txBody>
            <a:bodyPr wrap="square" rtlCol="0">
              <a:spAutoFit/>
            </a:bodyPr>
            <a:lstStyle/>
            <a:p>
              <a:pPr algn="ctr"/>
              <a:r>
                <a:rPr lang="en-US" sz="1100" dirty="0">
                  <a:solidFill>
                    <a:schemeClr val="bg1"/>
                  </a:solidFill>
                  <a:latin typeface="Cognizant Sans" panose="02010503030202020204" pitchFamily="2" charset="77"/>
                </a:rPr>
                <a:t>DB</a:t>
              </a:r>
            </a:p>
          </p:txBody>
        </p:sp>
        <p:sp>
          <p:nvSpPr>
            <p:cNvPr id="161" name="TextBox 160">
              <a:extLst>
                <a:ext uri="{FF2B5EF4-FFF2-40B4-BE49-F238E27FC236}">
                  <a16:creationId xmlns:a16="http://schemas.microsoft.com/office/drawing/2014/main" id="{9210C9FD-DB4E-0841-AEAE-84C9A9F732C0}"/>
                </a:ext>
              </a:extLst>
            </p:cNvPr>
            <p:cNvSpPr txBox="1"/>
            <p:nvPr/>
          </p:nvSpPr>
          <p:spPr>
            <a:xfrm>
              <a:off x="3606219" y="2503567"/>
              <a:ext cx="746449" cy="261610"/>
            </a:xfrm>
            <a:prstGeom prst="rect">
              <a:avLst/>
            </a:prstGeom>
            <a:solidFill>
              <a:schemeClr val="accent2"/>
            </a:solidFill>
          </p:spPr>
          <p:txBody>
            <a:bodyPr wrap="square" rtlCol="0">
              <a:spAutoFit/>
            </a:bodyPr>
            <a:lstStyle/>
            <a:p>
              <a:pPr algn="ctr"/>
              <a:r>
                <a:rPr lang="en-US" sz="1100" dirty="0">
                  <a:solidFill>
                    <a:schemeClr val="bg1"/>
                  </a:solidFill>
                  <a:latin typeface="Cognizant Sans" panose="02010503030202020204" pitchFamily="2" charset="77"/>
                </a:rPr>
                <a:t>DB</a:t>
              </a:r>
            </a:p>
          </p:txBody>
        </p:sp>
        <p:sp>
          <p:nvSpPr>
            <p:cNvPr id="162" name="Rectangle 161">
              <a:extLst>
                <a:ext uri="{FF2B5EF4-FFF2-40B4-BE49-F238E27FC236}">
                  <a16:creationId xmlns:a16="http://schemas.microsoft.com/office/drawing/2014/main" id="{E2A2B40C-BA06-DB48-B5FC-DF65464FAE24}"/>
                </a:ext>
              </a:extLst>
            </p:cNvPr>
            <p:cNvSpPr/>
            <p:nvPr/>
          </p:nvSpPr>
          <p:spPr>
            <a:xfrm>
              <a:off x="1194369" y="1846904"/>
              <a:ext cx="3302986" cy="200454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a:extLst>
                <a:ext uri="{FF2B5EF4-FFF2-40B4-BE49-F238E27FC236}">
                  <a16:creationId xmlns:a16="http://schemas.microsoft.com/office/drawing/2014/main" id="{A00B601D-3A7A-304E-AB77-190B71623CC7}"/>
                </a:ext>
              </a:extLst>
            </p:cNvPr>
            <p:cNvSpPr txBox="1"/>
            <p:nvPr/>
          </p:nvSpPr>
          <p:spPr>
            <a:xfrm>
              <a:off x="2249185" y="1635775"/>
              <a:ext cx="1211846" cy="280187"/>
            </a:xfrm>
            <a:prstGeom prst="rect">
              <a:avLst/>
            </a:prstGeom>
            <a:solidFill>
              <a:schemeClr val="bg1"/>
            </a:solidFill>
          </p:spPr>
          <p:txBody>
            <a:bodyPr wrap="none" rtlCol="0">
              <a:spAutoFit/>
            </a:bodyPr>
            <a:lstStyle/>
            <a:p>
              <a:pPr algn="ctr"/>
              <a:r>
                <a:rPr lang="en-US" sz="1600" b="1" dirty="0">
                  <a:solidFill>
                    <a:schemeClr val="accent1"/>
                  </a:solidFill>
                  <a:latin typeface="Cognizant Sans" panose="02010503030202020204" pitchFamily="2" charset="77"/>
                </a:rPr>
                <a:t>Azure Cloud</a:t>
              </a:r>
            </a:p>
          </p:txBody>
        </p:sp>
        <p:grpSp>
          <p:nvGrpSpPr>
            <p:cNvPr id="164" name="Group 163">
              <a:extLst>
                <a:ext uri="{FF2B5EF4-FFF2-40B4-BE49-F238E27FC236}">
                  <a16:creationId xmlns:a16="http://schemas.microsoft.com/office/drawing/2014/main" id="{29E977B1-491B-E049-B5CC-93D5871B007B}"/>
                </a:ext>
              </a:extLst>
            </p:cNvPr>
            <p:cNvGrpSpPr/>
            <p:nvPr/>
          </p:nvGrpSpPr>
          <p:grpSpPr>
            <a:xfrm>
              <a:off x="2085330" y="2792113"/>
              <a:ext cx="755780" cy="956230"/>
              <a:chOff x="895736" y="3576958"/>
              <a:chExt cx="915945" cy="956230"/>
            </a:xfrm>
            <a:solidFill>
              <a:schemeClr val="accent4"/>
            </a:solidFill>
          </p:grpSpPr>
          <p:sp>
            <p:nvSpPr>
              <p:cNvPr id="183" name="TextBox 182">
                <a:extLst>
                  <a:ext uri="{FF2B5EF4-FFF2-40B4-BE49-F238E27FC236}">
                    <a16:creationId xmlns:a16="http://schemas.microsoft.com/office/drawing/2014/main" id="{D31BE10E-8A0F-3E43-A6B9-61033788C19D}"/>
                  </a:ext>
                </a:extLst>
              </p:cNvPr>
              <p:cNvSpPr txBox="1"/>
              <p:nvPr/>
            </p:nvSpPr>
            <p:spPr>
              <a:xfrm>
                <a:off x="905060" y="3836356"/>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184" name="TextBox 183">
                <a:extLst>
                  <a:ext uri="{FF2B5EF4-FFF2-40B4-BE49-F238E27FC236}">
                    <a16:creationId xmlns:a16="http://schemas.microsoft.com/office/drawing/2014/main" id="{68E7CDCB-DFF6-534D-947E-76D5E7A4FA65}"/>
                  </a:ext>
                </a:extLst>
              </p:cNvPr>
              <p:cNvSpPr txBox="1"/>
              <p:nvPr/>
            </p:nvSpPr>
            <p:spPr>
              <a:xfrm>
                <a:off x="895736" y="3576958"/>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185" name="TextBox 184">
                <a:extLst>
                  <a:ext uri="{FF2B5EF4-FFF2-40B4-BE49-F238E27FC236}">
                    <a16:creationId xmlns:a16="http://schemas.microsoft.com/office/drawing/2014/main" id="{A60643C0-D52E-644B-AE45-940869056D6A}"/>
                  </a:ext>
                </a:extLst>
              </p:cNvPr>
              <p:cNvSpPr txBox="1"/>
              <p:nvPr/>
            </p:nvSpPr>
            <p:spPr>
              <a:xfrm>
                <a:off x="914384" y="4333133"/>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186" name="TextBox 185">
                <a:extLst>
                  <a:ext uri="{FF2B5EF4-FFF2-40B4-BE49-F238E27FC236}">
                    <a16:creationId xmlns:a16="http://schemas.microsoft.com/office/drawing/2014/main" id="{91880E5D-8591-1144-83E1-09922E08159F}"/>
                  </a:ext>
                </a:extLst>
              </p:cNvPr>
              <p:cNvSpPr txBox="1"/>
              <p:nvPr/>
            </p:nvSpPr>
            <p:spPr>
              <a:xfrm>
                <a:off x="905060" y="4073735"/>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187" name="TextBox 186">
                <a:extLst>
                  <a:ext uri="{FF2B5EF4-FFF2-40B4-BE49-F238E27FC236}">
                    <a16:creationId xmlns:a16="http://schemas.microsoft.com/office/drawing/2014/main" id="{A421694C-948B-8E45-B9CE-13B4A8D35E0E}"/>
                  </a:ext>
                </a:extLst>
              </p:cNvPr>
              <p:cNvSpPr txBox="1"/>
              <p:nvPr/>
            </p:nvSpPr>
            <p:spPr>
              <a:xfrm>
                <a:off x="1373148" y="3836356"/>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188" name="TextBox 187">
                <a:extLst>
                  <a:ext uri="{FF2B5EF4-FFF2-40B4-BE49-F238E27FC236}">
                    <a16:creationId xmlns:a16="http://schemas.microsoft.com/office/drawing/2014/main" id="{9863F7EF-05AB-4844-8DD0-DB78BAF3194E}"/>
                  </a:ext>
                </a:extLst>
              </p:cNvPr>
              <p:cNvSpPr txBox="1"/>
              <p:nvPr/>
            </p:nvSpPr>
            <p:spPr>
              <a:xfrm>
                <a:off x="1363824" y="3576958"/>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189" name="TextBox 188">
                <a:extLst>
                  <a:ext uri="{FF2B5EF4-FFF2-40B4-BE49-F238E27FC236}">
                    <a16:creationId xmlns:a16="http://schemas.microsoft.com/office/drawing/2014/main" id="{5422B6CA-6305-A445-AD3D-A43B1EB746D6}"/>
                  </a:ext>
                </a:extLst>
              </p:cNvPr>
              <p:cNvSpPr txBox="1"/>
              <p:nvPr/>
            </p:nvSpPr>
            <p:spPr>
              <a:xfrm>
                <a:off x="1382472" y="4333133"/>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190" name="TextBox 189">
                <a:extLst>
                  <a:ext uri="{FF2B5EF4-FFF2-40B4-BE49-F238E27FC236}">
                    <a16:creationId xmlns:a16="http://schemas.microsoft.com/office/drawing/2014/main" id="{1ABE8E17-5E84-CD45-BDA2-9F40F3BA5058}"/>
                  </a:ext>
                </a:extLst>
              </p:cNvPr>
              <p:cNvSpPr txBox="1"/>
              <p:nvPr/>
            </p:nvSpPr>
            <p:spPr>
              <a:xfrm>
                <a:off x="1373148" y="4073735"/>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grpSp>
        <p:grpSp>
          <p:nvGrpSpPr>
            <p:cNvPr id="165" name="Group 164">
              <a:extLst>
                <a:ext uri="{FF2B5EF4-FFF2-40B4-BE49-F238E27FC236}">
                  <a16:creationId xmlns:a16="http://schemas.microsoft.com/office/drawing/2014/main" id="{4923037D-86EF-524D-9EEC-80EBFD528839}"/>
                </a:ext>
              </a:extLst>
            </p:cNvPr>
            <p:cNvGrpSpPr/>
            <p:nvPr/>
          </p:nvGrpSpPr>
          <p:grpSpPr>
            <a:xfrm>
              <a:off x="2855104" y="2796714"/>
              <a:ext cx="755780" cy="956230"/>
              <a:chOff x="895736" y="3576958"/>
              <a:chExt cx="915945" cy="956230"/>
            </a:xfrm>
            <a:solidFill>
              <a:schemeClr val="accent4"/>
            </a:solidFill>
          </p:grpSpPr>
          <p:sp>
            <p:nvSpPr>
              <p:cNvPr id="175" name="TextBox 174">
                <a:extLst>
                  <a:ext uri="{FF2B5EF4-FFF2-40B4-BE49-F238E27FC236}">
                    <a16:creationId xmlns:a16="http://schemas.microsoft.com/office/drawing/2014/main" id="{AC4AA446-C514-484E-9588-C59911FB169D}"/>
                  </a:ext>
                </a:extLst>
              </p:cNvPr>
              <p:cNvSpPr txBox="1"/>
              <p:nvPr/>
            </p:nvSpPr>
            <p:spPr>
              <a:xfrm>
                <a:off x="905060" y="3836356"/>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176" name="TextBox 175">
                <a:extLst>
                  <a:ext uri="{FF2B5EF4-FFF2-40B4-BE49-F238E27FC236}">
                    <a16:creationId xmlns:a16="http://schemas.microsoft.com/office/drawing/2014/main" id="{346362D0-F9B7-9E45-893E-CA64652BF57F}"/>
                  </a:ext>
                </a:extLst>
              </p:cNvPr>
              <p:cNvSpPr txBox="1"/>
              <p:nvPr/>
            </p:nvSpPr>
            <p:spPr>
              <a:xfrm>
                <a:off x="895736" y="3576958"/>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177" name="TextBox 176">
                <a:extLst>
                  <a:ext uri="{FF2B5EF4-FFF2-40B4-BE49-F238E27FC236}">
                    <a16:creationId xmlns:a16="http://schemas.microsoft.com/office/drawing/2014/main" id="{D75CD19D-38A3-9742-A3BA-6F3986D5B4C4}"/>
                  </a:ext>
                </a:extLst>
              </p:cNvPr>
              <p:cNvSpPr txBox="1"/>
              <p:nvPr/>
            </p:nvSpPr>
            <p:spPr>
              <a:xfrm>
                <a:off x="914384" y="4333133"/>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178" name="TextBox 177">
                <a:extLst>
                  <a:ext uri="{FF2B5EF4-FFF2-40B4-BE49-F238E27FC236}">
                    <a16:creationId xmlns:a16="http://schemas.microsoft.com/office/drawing/2014/main" id="{48528D4F-5262-654F-8E24-3F8D1949F3D0}"/>
                  </a:ext>
                </a:extLst>
              </p:cNvPr>
              <p:cNvSpPr txBox="1"/>
              <p:nvPr/>
            </p:nvSpPr>
            <p:spPr>
              <a:xfrm>
                <a:off x="905060" y="4073735"/>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179" name="TextBox 178">
                <a:extLst>
                  <a:ext uri="{FF2B5EF4-FFF2-40B4-BE49-F238E27FC236}">
                    <a16:creationId xmlns:a16="http://schemas.microsoft.com/office/drawing/2014/main" id="{B1D77971-573E-334E-B182-C584C53B1629}"/>
                  </a:ext>
                </a:extLst>
              </p:cNvPr>
              <p:cNvSpPr txBox="1"/>
              <p:nvPr/>
            </p:nvSpPr>
            <p:spPr>
              <a:xfrm>
                <a:off x="1373148" y="3836356"/>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180" name="TextBox 179">
                <a:extLst>
                  <a:ext uri="{FF2B5EF4-FFF2-40B4-BE49-F238E27FC236}">
                    <a16:creationId xmlns:a16="http://schemas.microsoft.com/office/drawing/2014/main" id="{C1B12105-3741-164C-B2DC-EF8D3A712ADB}"/>
                  </a:ext>
                </a:extLst>
              </p:cNvPr>
              <p:cNvSpPr txBox="1"/>
              <p:nvPr/>
            </p:nvSpPr>
            <p:spPr>
              <a:xfrm>
                <a:off x="1363824" y="3576958"/>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181" name="TextBox 180">
                <a:extLst>
                  <a:ext uri="{FF2B5EF4-FFF2-40B4-BE49-F238E27FC236}">
                    <a16:creationId xmlns:a16="http://schemas.microsoft.com/office/drawing/2014/main" id="{F0F3E081-6D35-6048-8FD4-475965B40A5E}"/>
                  </a:ext>
                </a:extLst>
              </p:cNvPr>
              <p:cNvSpPr txBox="1"/>
              <p:nvPr/>
            </p:nvSpPr>
            <p:spPr>
              <a:xfrm>
                <a:off x="1382472" y="4333133"/>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182" name="TextBox 181">
                <a:extLst>
                  <a:ext uri="{FF2B5EF4-FFF2-40B4-BE49-F238E27FC236}">
                    <a16:creationId xmlns:a16="http://schemas.microsoft.com/office/drawing/2014/main" id="{B6DBE030-5445-7A41-8558-FD0EA6F36860}"/>
                  </a:ext>
                </a:extLst>
              </p:cNvPr>
              <p:cNvSpPr txBox="1"/>
              <p:nvPr/>
            </p:nvSpPr>
            <p:spPr>
              <a:xfrm>
                <a:off x="1373148" y="4073735"/>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grpSp>
        <p:grpSp>
          <p:nvGrpSpPr>
            <p:cNvPr id="166" name="Group 165">
              <a:extLst>
                <a:ext uri="{FF2B5EF4-FFF2-40B4-BE49-F238E27FC236}">
                  <a16:creationId xmlns:a16="http://schemas.microsoft.com/office/drawing/2014/main" id="{10CF245C-8230-6146-9394-429E57543D0C}"/>
                </a:ext>
              </a:extLst>
            </p:cNvPr>
            <p:cNvGrpSpPr/>
            <p:nvPr/>
          </p:nvGrpSpPr>
          <p:grpSpPr>
            <a:xfrm>
              <a:off x="3625935" y="2796714"/>
              <a:ext cx="755780" cy="956230"/>
              <a:chOff x="895736" y="3576958"/>
              <a:chExt cx="915945" cy="956230"/>
            </a:xfrm>
            <a:solidFill>
              <a:schemeClr val="accent4"/>
            </a:solidFill>
          </p:grpSpPr>
          <p:sp>
            <p:nvSpPr>
              <p:cNvPr id="167" name="TextBox 166">
                <a:extLst>
                  <a:ext uri="{FF2B5EF4-FFF2-40B4-BE49-F238E27FC236}">
                    <a16:creationId xmlns:a16="http://schemas.microsoft.com/office/drawing/2014/main" id="{E01DA99B-F87F-624F-A296-9F9BBB442BD7}"/>
                  </a:ext>
                </a:extLst>
              </p:cNvPr>
              <p:cNvSpPr txBox="1"/>
              <p:nvPr/>
            </p:nvSpPr>
            <p:spPr>
              <a:xfrm>
                <a:off x="905060" y="3836356"/>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168" name="TextBox 167">
                <a:extLst>
                  <a:ext uri="{FF2B5EF4-FFF2-40B4-BE49-F238E27FC236}">
                    <a16:creationId xmlns:a16="http://schemas.microsoft.com/office/drawing/2014/main" id="{2AB218BE-5031-E148-A26C-66FA0403DAD6}"/>
                  </a:ext>
                </a:extLst>
              </p:cNvPr>
              <p:cNvSpPr txBox="1"/>
              <p:nvPr/>
            </p:nvSpPr>
            <p:spPr>
              <a:xfrm>
                <a:off x="895736" y="3576958"/>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169" name="TextBox 168">
                <a:extLst>
                  <a:ext uri="{FF2B5EF4-FFF2-40B4-BE49-F238E27FC236}">
                    <a16:creationId xmlns:a16="http://schemas.microsoft.com/office/drawing/2014/main" id="{9CDF7495-155E-F04B-8621-DAE88DE52B56}"/>
                  </a:ext>
                </a:extLst>
              </p:cNvPr>
              <p:cNvSpPr txBox="1"/>
              <p:nvPr/>
            </p:nvSpPr>
            <p:spPr>
              <a:xfrm>
                <a:off x="914384" y="4333133"/>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170" name="TextBox 169">
                <a:extLst>
                  <a:ext uri="{FF2B5EF4-FFF2-40B4-BE49-F238E27FC236}">
                    <a16:creationId xmlns:a16="http://schemas.microsoft.com/office/drawing/2014/main" id="{E0479E84-7983-9046-A73C-8CB3148DAA2F}"/>
                  </a:ext>
                </a:extLst>
              </p:cNvPr>
              <p:cNvSpPr txBox="1"/>
              <p:nvPr/>
            </p:nvSpPr>
            <p:spPr>
              <a:xfrm>
                <a:off x="905060" y="4073735"/>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171" name="TextBox 170">
                <a:extLst>
                  <a:ext uri="{FF2B5EF4-FFF2-40B4-BE49-F238E27FC236}">
                    <a16:creationId xmlns:a16="http://schemas.microsoft.com/office/drawing/2014/main" id="{04B89D15-3578-1C4B-B6DE-BB37D788A6CF}"/>
                  </a:ext>
                </a:extLst>
              </p:cNvPr>
              <p:cNvSpPr txBox="1"/>
              <p:nvPr/>
            </p:nvSpPr>
            <p:spPr>
              <a:xfrm>
                <a:off x="1373148" y="3836356"/>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172" name="TextBox 171">
                <a:extLst>
                  <a:ext uri="{FF2B5EF4-FFF2-40B4-BE49-F238E27FC236}">
                    <a16:creationId xmlns:a16="http://schemas.microsoft.com/office/drawing/2014/main" id="{EECF903C-1EAA-EF48-B603-5787F663ED52}"/>
                  </a:ext>
                </a:extLst>
              </p:cNvPr>
              <p:cNvSpPr txBox="1"/>
              <p:nvPr/>
            </p:nvSpPr>
            <p:spPr>
              <a:xfrm>
                <a:off x="1363824" y="3576958"/>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173" name="TextBox 172">
                <a:extLst>
                  <a:ext uri="{FF2B5EF4-FFF2-40B4-BE49-F238E27FC236}">
                    <a16:creationId xmlns:a16="http://schemas.microsoft.com/office/drawing/2014/main" id="{4A501BEC-3E86-0A46-BA06-68A9EAD07B1F}"/>
                  </a:ext>
                </a:extLst>
              </p:cNvPr>
              <p:cNvSpPr txBox="1"/>
              <p:nvPr/>
            </p:nvSpPr>
            <p:spPr>
              <a:xfrm>
                <a:off x="1382472" y="4333133"/>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sp>
            <p:nvSpPr>
              <p:cNvPr id="174" name="TextBox 173">
                <a:extLst>
                  <a:ext uri="{FF2B5EF4-FFF2-40B4-BE49-F238E27FC236}">
                    <a16:creationId xmlns:a16="http://schemas.microsoft.com/office/drawing/2014/main" id="{2F3D2621-B9A8-4D4A-83F9-6E3942FF7C18}"/>
                  </a:ext>
                </a:extLst>
              </p:cNvPr>
              <p:cNvSpPr txBox="1"/>
              <p:nvPr/>
            </p:nvSpPr>
            <p:spPr>
              <a:xfrm>
                <a:off x="1373148" y="4073735"/>
                <a:ext cx="429209" cy="200055"/>
              </a:xfrm>
              <a:prstGeom prst="rect">
                <a:avLst/>
              </a:prstGeom>
              <a:grpFill/>
            </p:spPr>
            <p:txBody>
              <a:bodyPr wrap="square" rtlCol="0">
                <a:spAutoFit/>
              </a:bodyPr>
              <a:lstStyle/>
              <a:p>
                <a:pPr algn="ctr"/>
                <a:r>
                  <a:rPr lang="en-US" sz="700" dirty="0">
                    <a:solidFill>
                      <a:schemeClr val="bg1"/>
                    </a:solidFill>
                    <a:latin typeface="Cognizant Sans" panose="02010503030202020204" pitchFamily="2" charset="77"/>
                  </a:rPr>
                  <a:t>Apps</a:t>
                </a:r>
              </a:p>
            </p:txBody>
          </p:sp>
        </p:grpSp>
      </p:grpSp>
      <p:pic>
        <p:nvPicPr>
          <p:cNvPr id="1034" name="Picture 10" descr="Azure Web Hosting | Microsoft Azure Hosting | Vissensa IT">
            <a:extLst>
              <a:ext uri="{FF2B5EF4-FFF2-40B4-BE49-F238E27FC236}">
                <a16:creationId xmlns:a16="http://schemas.microsoft.com/office/drawing/2014/main" id="{BCFC7C54-DB0D-B64B-97AD-5EAAE173F3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442" y="1731942"/>
            <a:ext cx="2546993" cy="1561549"/>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A161A273-5FCB-9944-B8CD-C0CB8E9F0E64}"/>
              </a:ext>
            </a:extLst>
          </p:cNvPr>
          <p:cNvSpPr txBox="1"/>
          <p:nvPr/>
        </p:nvSpPr>
        <p:spPr>
          <a:xfrm>
            <a:off x="7799422" y="4179836"/>
            <a:ext cx="4033868" cy="400110"/>
          </a:xfrm>
          <a:prstGeom prst="rect">
            <a:avLst/>
          </a:prstGeom>
          <a:noFill/>
        </p:spPr>
        <p:txBody>
          <a:bodyPr wrap="square" rtlCol="0">
            <a:spAutoFit/>
          </a:bodyPr>
          <a:lstStyle/>
          <a:p>
            <a:pPr algn="ctr"/>
            <a:r>
              <a:rPr lang="en-US" sz="2000" b="1" dirty="0">
                <a:solidFill>
                  <a:schemeClr val="accent1"/>
                </a:solidFill>
                <a:latin typeface="Cognizant Sans" panose="02010503030202020204" pitchFamily="2" charset="77"/>
              </a:rPr>
              <a:t>Benefits of the Azure Cloud</a:t>
            </a:r>
          </a:p>
        </p:txBody>
      </p:sp>
      <p:sp>
        <p:nvSpPr>
          <p:cNvPr id="203" name="TextBox 202">
            <a:extLst>
              <a:ext uri="{FF2B5EF4-FFF2-40B4-BE49-F238E27FC236}">
                <a16:creationId xmlns:a16="http://schemas.microsoft.com/office/drawing/2014/main" id="{69196E96-54B4-DD48-8E80-A6CF52595CEA}"/>
              </a:ext>
            </a:extLst>
          </p:cNvPr>
          <p:cNvSpPr txBox="1"/>
          <p:nvPr/>
        </p:nvSpPr>
        <p:spPr>
          <a:xfrm>
            <a:off x="8075057" y="4595604"/>
            <a:ext cx="3005359"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ognizant Sans" panose="02010503030202020204" pitchFamily="2" charset="77"/>
              </a:rPr>
              <a:t>High Availability</a:t>
            </a:r>
          </a:p>
          <a:p>
            <a:pPr marL="285750" indent="-285750">
              <a:buFont typeface="Arial" panose="020B0604020202020204" pitchFamily="34" charset="0"/>
              <a:buChar char="•"/>
            </a:pPr>
            <a:r>
              <a:rPr lang="en-US" dirty="0">
                <a:latin typeface="Cognizant Sans" panose="02010503030202020204" pitchFamily="2" charset="77"/>
              </a:rPr>
              <a:t>Scalability and Elasticity</a:t>
            </a:r>
          </a:p>
          <a:p>
            <a:pPr marL="285750" indent="-285750">
              <a:buFont typeface="Arial" panose="020B0604020202020204" pitchFamily="34" charset="0"/>
              <a:buChar char="•"/>
            </a:pPr>
            <a:r>
              <a:rPr lang="en-US" dirty="0">
                <a:latin typeface="Cognizant Sans" panose="02010503030202020204" pitchFamily="2" charset="77"/>
              </a:rPr>
              <a:t>Low Latency</a:t>
            </a:r>
          </a:p>
          <a:p>
            <a:pPr marL="285750" indent="-285750">
              <a:buFont typeface="Arial" panose="020B0604020202020204" pitchFamily="34" charset="0"/>
              <a:buChar char="•"/>
            </a:pPr>
            <a:r>
              <a:rPr lang="en-US" dirty="0">
                <a:latin typeface="Cognizant Sans" panose="02010503030202020204" pitchFamily="2" charset="77"/>
              </a:rPr>
              <a:t>Reduce </a:t>
            </a:r>
            <a:r>
              <a:rPr lang="en-US" dirty="0" err="1">
                <a:latin typeface="Cognizant Sans" panose="02010503030202020204" pitchFamily="2" charset="77"/>
              </a:rPr>
              <a:t>CapEx</a:t>
            </a:r>
            <a:endParaRPr lang="en-US" dirty="0">
              <a:latin typeface="Cognizant Sans" panose="02010503030202020204" pitchFamily="2" charset="77"/>
            </a:endParaRPr>
          </a:p>
          <a:p>
            <a:pPr algn="ctr"/>
            <a:endParaRPr lang="en-US" dirty="0">
              <a:latin typeface="Cognizant Sans" panose="02010503030202020204" pitchFamily="2" charset="77"/>
            </a:endParaRPr>
          </a:p>
          <a:p>
            <a:pPr algn="ctr"/>
            <a:endParaRPr lang="en-US" dirty="0">
              <a:latin typeface="Cognizant Sans" panose="02010503030202020204" pitchFamily="2" charset="77"/>
            </a:endParaRPr>
          </a:p>
        </p:txBody>
      </p:sp>
      <p:pic>
        <p:nvPicPr>
          <p:cNvPr id="1036" name="Picture 12" descr="Globe Earth World - Free image on Pixabay">
            <a:extLst>
              <a:ext uri="{FF2B5EF4-FFF2-40B4-BE49-F238E27FC236}">
                <a16:creationId xmlns:a16="http://schemas.microsoft.com/office/drawing/2014/main" id="{2E5442DD-0E06-314B-8923-CB9F261A0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6196" y="3918235"/>
            <a:ext cx="434098" cy="434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20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1000"/>
                                        <p:tgtEl>
                                          <p:spTgt spid="148"/>
                                        </p:tgtEl>
                                      </p:cBhvr>
                                    </p:animEffect>
                                    <p:anim calcmode="lin" valueType="num">
                                      <p:cBhvr>
                                        <p:cTn id="8" dur="1000" fill="hold"/>
                                        <p:tgtEl>
                                          <p:spTgt spid="148"/>
                                        </p:tgtEl>
                                        <p:attrNameLst>
                                          <p:attrName>ppt_x</p:attrName>
                                        </p:attrNameLst>
                                      </p:cBhvr>
                                      <p:tavLst>
                                        <p:tav tm="0">
                                          <p:val>
                                            <p:strVal val="#ppt_x"/>
                                          </p:val>
                                        </p:tav>
                                        <p:tav tm="100000">
                                          <p:val>
                                            <p:strVal val="#ppt_x"/>
                                          </p:val>
                                        </p:tav>
                                      </p:tavLst>
                                    </p:anim>
                                    <p:anim calcmode="lin" valueType="num">
                                      <p:cBhvr>
                                        <p:cTn id="9" dur="10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036"/>
                                        </p:tgtEl>
                                        <p:attrNameLst>
                                          <p:attrName>style.visibility</p:attrName>
                                        </p:attrNameLst>
                                      </p:cBhvr>
                                      <p:to>
                                        <p:strVal val="visible"/>
                                      </p:to>
                                    </p:set>
                                    <p:animEffect transition="in" filter="blinds(horizontal)">
                                      <p:cBhvr>
                                        <p:cTn id="14" dur="500"/>
                                        <p:tgtEl>
                                          <p:spTgt spid="103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1000"/>
                                        <p:tgtEl>
                                          <p:spTgt spid="108"/>
                                        </p:tgtEl>
                                      </p:cBhvr>
                                    </p:animEffect>
                                    <p:anim calcmode="lin" valueType="num">
                                      <p:cBhvr>
                                        <p:cTn id="20" dur="1000" fill="hold"/>
                                        <p:tgtEl>
                                          <p:spTgt spid="108"/>
                                        </p:tgtEl>
                                        <p:attrNameLst>
                                          <p:attrName>ppt_x</p:attrName>
                                        </p:attrNameLst>
                                      </p:cBhvr>
                                      <p:tavLst>
                                        <p:tav tm="0">
                                          <p:val>
                                            <p:strVal val="#ppt_x"/>
                                          </p:val>
                                        </p:tav>
                                        <p:tav tm="100000">
                                          <p:val>
                                            <p:strVal val="#ppt_x"/>
                                          </p:val>
                                        </p:tav>
                                      </p:tavLst>
                                    </p:anim>
                                    <p:anim calcmode="lin" valueType="num">
                                      <p:cBhvr>
                                        <p:cTn id="21" dur="1000" fill="hold"/>
                                        <p:tgtEl>
                                          <p:spTgt spid="10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43"/>
                                        </p:tgtEl>
                                        <p:attrNameLst>
                                          <p:attrName>style.visibility</p:attrName>
                                        </p:attrNameLst>
                                      </p:cBhvr>
                                      <p:to>
                                        <p:strVal val="visible"/>
                                      </p:to>
                                    </p:set>
                                    <p:animEffect transition="in" filter="fade">
                                      <p:cBhvr>
                                        <p:cTn id="24" dur="1000"/>
                                        <p:tgtEl>
                                          <p:spTgt spid="143"/>
                                        </p:tgtEl>
                                      </p:cBhvr>
                                    </p:animEffect>
                                    <p:anim calcmode="lin" valueType="num">
                                      <p:cBhvr>
                                        <p:cTn id="25" dur="1000" fill="hold"/>
                                        <p:tgtEl>
                                          <p:spTgt spid="143"/>
                                        </p:tgtEl>
                                        <p:attrNameLst>
                                          <p:attrName>ppt_x</p:attrName>
                                        </p:attrNameLst>
                                      </p:cBhvr>
                                      <p:tavLst>
                                        <p:tav tm="0">
                                          <p:val>
                                            <p:strVal val="#ppt_x"/>
                                          </p:val>
                                        </p:tav>
                                        <p:tav tm="100000">
                                          <p:val>
                                            <p:strVal val="#ppt_x"/>
                                          </p:val>
                                        </p:tav>
                                      </p:tavLst>
                                    </p:anim>
                                    <p:anim calcmode="lin" valueType="num">
                                      <p:cBhvr>
                                        <p:cTn id="26" dur="1000" fill="hold"/>
                                        <p:tgtEl>
                                          <p:spTgt spid="14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33"/>
                                        </p:tgtEl>
                                        <p:attrNameLst>
                                          <p:attrName>style.visibility</p:attrName>
                                        </p:attrNameLst>
                                      </p:cBhvr>
                                      <p:to>
                                        <p:strVal val="visible"/>
                                      </p:to>
                                    </p:set>
                                    <p:animEffect transition="in" filter="fade">
                                      <p:cBhvr>
                                        <p:cTn id="29" dur="1000"/>
                                        <p:tgtEl>
                                          <p:spTgt spid="133"/>
                                        </p:tgtEl>
                                      </p:cBhvr>
                                    </p:animEffect>
                                    <p:anim calcmode="lin" valueType="num">
                                      <p:cBhvr>
                                        <p:cTn id="30" dur="1000" fill="hold"/>
                                        <p:tgtEl>
                                          <p:spTgt spid="133"/>
                                        </p:tgtEl>
                                        <p:attrNameLst>
                                          <p:attrName>ppt_x</p:attrName>
                                        </p:attrNameLst>
                                      </p:cBhvr>
                                      <p:tavLst>
                                        <p:tav tm="0">
                                          <p:val>
                                            <p:strVal val="#ppt_x"/>
                                          </p:val>
                                        </p:tav>
                                        <p:tav tm="100000">
                                          <p:val>
                                            <p:strVal val="#ppt_x"/>
                                          </p:val>
                                        </p:tav>
                                      </p:tavLst>
                                    </p:anim>
                                    <p:anim calcmode="lin" valueType="num">
                                      <p:cBhvr>
                                        <p:cTn id="31" dur="1000" fill="hold"/>
                                        <p:tgtEl>
                                          <p:spTgt spid="13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31"/>
                                        </p:tgtEl>
                                        <p:attrNameLst>
                                          <p:attrName>style.visibility</p:attrName>
                                        </p:attrNameLst>
                                      </p:cBhvr>
                                      <p:to>
                                        <p:strVal val="visible"/>
                                      </p:to>
                                    </p:set>
                                    <p:animEffect transition="in" filter="fade">
                                      <p:cBhvr>
                                        <p:cTn id="34" dur="1000"/>
                                        <p:tgtEl>
                                          <p:spTgt spid="131"/>
                                        </p:tgtEl>
                                      </p:cBhvr>
                                    </p:animEffect>
                                    <p:anim calcmode="lin" valueType="num">
                                      <p:cBhvr>
                                        <p:cTn id="35" dur="1000" fill="hold"/>
                                        <p:tgtEl>
                                          <p:spTgt spid="131"/>
                                        </p:tgtEl>
                                        <p:attrNameLst>
                                          <p:attrName>ppt_x</p:attrName>
                                        </p:attrNameLst>
                                      </p:cBhvr>
                                      <p:tavLst>
                                        <p:tav tm="0">
                                          <p:val>
                                            <p:strVal val="#ppt_x"/>
                                          </p:val>
                                        </p:tav>
                                        <p:tav tm="100000">
                                          <p:val>
                                            <p:strVal val="#ppt_x"/>
                                          </p:val>
                                        </p:tav>
                                      </p:tavLst>
                                    </p:anim>
                                    <p:anim calcmode="lin" valueType="num">
                                      <p:cBhvr>
                                        <p:cTn id="36" dur="1000" fill="hold"/>
                                        <p:tgtEl>
                                          <p:spTgt spid="13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46"/>
                                        </p:tgtEl>
                                        <p:attrNameLst>
                                          <p:attrName>style.visibility</p:attrName>
                                        </p:attrNameLst>
                                      </p:cBhvr>
                                      <p:to>
                                        <p:strVal val="visible"/>
                                      </p:to>
                                    </p:set>
                                    <p:animEffect transition="in" filter="blinds(horizontal)">
                                      <p:cBhvr>
                                        <p:cTn id="41" dur="500"/>
                                        <p:tgtEl>
                                          <p:spTgt spid="146"/>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47"/>
                                        </p:tgtEl>
                                        <p:attrNameLst>
                                          <p:attrName>style.visibility</p:attrName>
                                        </p:attrNameLst>
                                      </p:cBhvr>
                                      <p:to>
                                        <p:strVal val="visible"/>
                                      </p:to>
                                    </p:set>
                                    <p:animEffect transition="in" filter="blinds(horizontal)">
                                      <p:cBhvr>
                                        <p:cTn id="44" dur="500"/>
                                        <p:tgtEl>
                                          <p:spTgt spid="147"/>
                                        </p:tgtEl>
                                      </p:cBhvr>
                                    </p:animEffect>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nodeType="clickEffect">
                                  <p:stCondLst>
                                    <p:cond delay="0"/>
                                  </p:stCondLst>
                                  <p:childTnLst>
                                    <p:set>
                                      <p:cBhvr>
                                        <p:cTn id="48" dur="1" fill="hold">
                                          <p:stCondLst>
                                            <p:cond delay="0"/>
                                          </p:stCondLst>
                                        </p:cTn>
                                        <p:tgtEl>
                                          <p:spTgt spid="1034"/>
                                        </p:tgtEl>
                                        <p:attrNameLst>
                                          <p:attrName>style.visibility</p:attrName>
                                        </p:attrNameLst>
                                      </p:cBhvr>
                                      <p:to>
                                        <p:strVal val="visible"/>
                                      </p:to>
                                    </p:set>
                                    <p:animEffect transition="in" filter="wheel(1)">
                                      <p:cBhvr>
                                        <p:cTn id="49" dur="2000"/>
                                        <p:tgtEl>
                                          <p:spTgt spid="1034"/>
                                        </p:tgtEl>
                                      </p:cBhvr>
                                    </p:animEffect>
                                  </p:childTnLst>
                                </p:cTn>
                              </p:par>
                              <p:par>
                                <p:cTn id="50" presetID="21" presetClass="entr" presetSubtype="1" fill="hold" nodeType="withEffect">
                                  <p:stCondLst>
                                    <p:cond delay="0"/>
                                  </p:stCondLst>
                                  <p:childTnLst>
                                    <p:set>
                                      <p:cBhvr>
                                        <p:cTn id="51" dur="1" fill="hold">
                                          <p:stCondLst>
                                            <p:cond delay="0"/>
                                          </p:stCondLst>
                                        </p:cTn>
                                        <p:tgtEl>
                                          <p:spTgt spid="151"/>
                                        </p:tgtEl>
                                        <p:attrNameLst>
                                          <p:attrName>style.visibility</p:attrName>
                                        </p:attrNameLst>
                                      </p:cBhvr>
                                      <p:to>
                                        <p:strVal val="visible"/>
                                      </p:to>
                                    </p:set>
                                    <p:animEffect transition="in" filter="wheel(1)">
                                      <p:cBhvr>
                                        <p:cTn id="52" dur="2000"/>
                                        <p:tgtEl>
                                          <p:spTgt spid="151"/>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12" fill="hold" grpId="0" nodeType="clickEffect">
                                  <p:stCondLst>
                                    <p:cond delay="0"/>
                                  </p:stCondLst>
                                  <p:childTnLst>
                                    <p:set>
                                      <p:cBhvr>
                                        <p:cTn id="56" dur="1" fill="hold">
                                          <p:stCondLst>
                                            <p:cond delay="0"/>
                                          </p:stCondLst>
                                        </p:cTn>
                                        <p:tgtEl>
                                          <p:spTgt spid="149"/>
                                        </p:tgtEl>
                                        <p:attrNameLst>
                                          <p:attrName>style.visibility</p:attrName>
                                        </p:attrNameLst>
                                      </p:cBhvr>
                                      <p:to>
                                        <p:strVal val="visible"/>
                                      </p:to>
                                    </p:set>
                                    <p:animEffect transition="in" filter="strips(downLeft)">
                                      <p:cBhvr>
                                        <p:cTn id="57" dur="500"/>
                                        <p:tgtEl>
                                          <p:spTgt spid="149"/>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12" fill="hold" grpId="0" nodeType="clickEffect">
                                  <p:stCondLst>
                                    <p:cond delay="0"/>
                                  </p:stCondLst>
                                  <p:childTnLst>
                                    <p:set>
                                      <p:cBhvr>
                                        <p:cTn id="61" dur="1" fill="hold">
                                          <p:stCondLst>
                                            <p:cond delay="0"/>
                                          </p:stCondLst>
                                        </p:cTn>
                                        <p:tgtEl>
                                          <p:spTgt spid="203"/>
                                        </p:tgtEl>
                                        <p:attrNameLst>
                                          <p:attrName>style.visibility</p:attrName>
                                        </p:attrNameLst>
                                      </p:cBhvr>
                                      <p:to>
                                        <p:strVal val="visible"/>
                                      </p:to>
                                    </p:set>
                                    <p:animEffect transition="in" filter="strips(downLeft)">
                                      <p:cBhvr>
                                        <p:cTn id="62"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46" grpId="0" animBg="1"/>
      <p:bldP spid="147" grpId="0" animBg="1"/>
      <p:bldP spid="149" grpId="0"/>
      <p:bldP spid="20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F4728D8A-85C0-4EAA-89D5-E1A851ABEC9F}"/>
              </a:ext>
            </a:extLst>
          </p:cNvPr>
          <p:cNvSpPr>
            <a:spLocks noGrp="1"/>
          </p:cNvSpPr>
          <p:nvPr>
            <p:ph type="body" sz="quarter" idx="13"/>
          </p:nvPr>
        </p:nvSpPr>
        <p:spPr>
          <a:xfrm>
            <a:off x="495921" y="2801817"/>
            <a:ext cx="11200157" cy="1462088"/>
          </a:xfrm>
        </p:spPr>
        <p:txBody>
          <a:bodyPr/>
          <a:lstStyle/>
          <a:p>
            <a:r>
              <a:rPr lang="en-US" dirty="0">
                <a:latin typeface="Cognizant Sans" panose="02010503030202020204" pitchFamily="2" charset="77"/>
              </a:rPr>
              <a:t>What is a Landing Zone?</a:t>
            </a:r>
          </a:p>
          <a:p>
            <a:endParaRPr lang="en-GB" dirty="0"/>
          </a:p>
        </p:txBody>
      </p:sp>
    </p:spTree>
    <p:extLst>
      <p:ext uri="{BB962C8B-B14F-4D97-AF65-F5344CB8AC3E}">
        <p14:creationId xmlns:p14="http://schemas.microsoft.com/office/powerpoint/2010/main" val="117189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F3D2701-E6AB-AD4A-B940-950046BCC361}"/>
              </a:ext>
            </a:extLst>
          </p:cNvPr>
          <p:cNvSpPr txBox="1">
            <a:spLocks/>
          </p:cNvSpPr>
          <p:nvPr/>
        </p:nvSpPr>
        <p:spPr>
          <a:xfrm>
            <a:off x="380500" y="494745"/>
            <a:ext cx="11080530" cy="678096"/>
          </a:xfrm>
          <a:prstGeom prst="rect">
            <a:avLst/>
          </a:prstGeom>
        </p:spPr>
        <p:txBody>
          <a:bodyPr/>
          <a:lst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000" b="1" dirty="0">
                <a:solidFill>
                  <a:schemeClr val="accent1"/>
                </a:solidFill>
                <a:latin typeface="Cognizant Sans" panose="02010503030202020204" pitchFamily="2" charset="77"/>
              </a:rPr>
              <a:t>What is a Landing Zone?</a:t>
            </a:r>
            <a:endParaRPr lang="en-GB" sz="4000" dirty="0">
              <a:latin typeface="Cognizant Sans" panose="02010503030202020204" pitchFamily="2" charset="77"/>
            </a:endParaRPr>
          </a:p>
        </p:txBody>
      </p:sp>
      <p:sp>
        <p:nvSpPr>
          <p:cNvPr id="2" name="TextBox 1">
            <a:extLst>
              <a:ext uri="{FF2B5EF4-FFF2-40B4-BE49-F238E27FC236}">
                <a16:creationId xmlns:a16="http://schemas.microsoft.com/office/drawing/2014/main" id="{133B8C06-A445-A44D-B12D-9F155FAC95B7}"/>
              </a:ext>
            </a:extLst>
          </p:cNvPr>
          <p:cNvSpPr txBox="1"/>
          <p:nvPr/>
        </p:nvSpPr>
        <p:spPr>
          <a:xfrm>
            <a:off x="534926" y="1736849"/>
            <a:ext cx="4816765" cy="3693319"/>
          </a:xfrm>
          <a:prstGeom prst="rect">
            <a:avLst/>
          </a:prstGeom>
          <a:noFill/>
        </p:spPr>
        <p:txBody>
          <a:bodyPr wrap="square" rtlCol="0">
            <a:spAutoFit/>
          </a:bodyPr>
          <a:lstStyle/>
          <a:p>
            <a:r>
              <a:rPr lang="en-US" dirty="0">
                <a:latin typeface="Cognizant Sans" panose="02010503030202020204" pitchFamily="2" charset="77"/>
              </a:rPr>
              <a:t>Azure landing zones are the output of a multi-subscription Azure environment that accounts for scale, security, governance, networking, and identity. </a:t>
            </a:r>
            <a:br>
              <a:rPr lang="en-US" dirty="0">
                <a:latin typeface="Cognizant Sans" panose="02010503030202020204" pitchFamily="2" charset="77"/>
              </a:rPr>
            </a:br>
            <a:br>
              <a:rPr lang="en-US" dirty="0">
                <a:latin typeface="Cognizant Sans" panose="02010503030202020204" pitchFamily="2" charset="77"/>
              </a:rPr>
            </a:br>
            <a:r>
              <a:rPr lang="en-US" dirty="0">
                <a:latin typeface="Cognizant Sans" panose="02010503030202020204" pitchFamily="2" charset="77"/>
              </a:rPr>
              <a:t>The Azure Landing Zone is basically, in it's simplest form a bunch of services within Azure that give you a place to somewhere to deploy other Azure services. It is the foundation of the client Azure cloud Environment.</a:t>
            </a:r>
          </a:p>
          <a:p>
            <a:endParaRPr lang="en-US" dirty="0">
              <a:latin typeface="Cognizant Sans" panose="02010503030202020204" pitchFamily="2" charset="77"/>
            </a:endParaRPr>
          </a:p>
          <a:p>
            <a:endParaRPr lang="en-US" dirty="0">
              <a:latin typeface="Cognizant Sans" panose="02010503030202020204" pitchFamily="2" charset="77"/>
            </a:endParaRPr>
          </a:p>
        </p:txBody>
      </p:sp>
      <p:pic>
        <p:nvPicPr>
          <p:cNvPr id="3074" name="Picture 2" descr="Test-driven development tools in Azure">
            <a:extLst>
              <a:ext uri="{FF2B5EF4-FFF2-40B4-BE49-F238E27FC236}">
                <a16:creationId xmlns:a16="http://schemas.microsoft.com/office/drawing/2014/main" id="{0B52A64D-5740-8346-8EEB-0A78DD1EC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0765" y="1503336"/>
            <a:ext cx="5664320" cy="416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17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F4728D8A-85C0-4EAA-89D5-E1A851ABEC9F}"/>
              </a:ext>
            </a:extLst>
          </p:cNvPr>
          <p:cNvSpPr>
            <a:spLocks noGrp="1"/>
          </p:cNvSpPr>
          <p:nvPr>
            <p:ph type="body" sz="quarter" idx="13"/>
          </p:nvPr>
        </p:nvSpPr>
        <p:spPr>
          <a:xfrm>
            <a:off x="495921" y="2801817"/>
            <a:ext cx="11200157" cy="1462088"/>
          </a:xfrm>
        </p:spPr>
        <p:txBody>
          <a:bodyPr/>
          <a:lstStyle/>
          <a:p>
            <a:r>
              <a:rPr lang="en-US">
                <a:latin typeface="Cognizant Sans" panose="02010503030202020204" pitchFamily="2" charset="77"/>
              </a:rPr>
              <a:t>Who Are Managed Services?</a:t>
            </a:r>
          </a:p>
          <a:p>
            <a:endParaRPr lang="en-GB"/>
          </a:p>
        </p:txBody>
      </p:sp>
    </p:spTree>
    <p:extLst>
      <p:ext uri="{BB962C8B-B14F-4D97-AF65-F5344CB8AC3E}">
        <p14:creationId xmlns:p14="http://schemas.microsoft.com/office/powerpoint/2010/main" val="1041787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F3D2701-E6AB-AD4A-B940-950046BCC361}"/>
              </a:ext>
            </a:extLst>
          </p:cNvPr>
          <p:cNvSpPr txBox="1">
            <a:spLocks/>
          </p:cNvSpPr>
          <p:nvPr/>
        </p:nvSpPr>
        <p:spPr>
          <a:xfrm>
            <a:off x="380500" y="494745"/>
            <a:ext cx="11080530" cy="678096"/>
          </a:xfrm>
          <a:prstGeom prst="rect">
            <a:avLst/>
          </a:prstGeom>
        </p:spPr>
        <p:txBody>
          <a:bodyPr lIns="91440" tIns="45720" rIns="91440" bIns="45720" anchor="t"/>
          <a:lst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000" b="1">
                <a:solidFill>
                  <a:schemeClr val="accent1"/>
                </a:solidFill>
                <a:latin typeface="Cognizant Sans"/>
              </a:rPr>
              <a:t>Who Are Managed Services</a:t>
            </a:r>
            <a:endParaRPr lang="en-GB" sz="4000" dirty="0">
              <a:solidFill>
                <a:schemeClr val="accent1"/>
              </a:solidFill>
              <a:latin typeface="Cognizant Sans" panose="02010503030202020204" pitchFamily="2" charset="77"/>
            </a:endParaRPr>
          </a:p>
        </p:txBody>
      </p:sp>
      <p:sp>
        <p:nvSpPr>
          <p:cNvPr id="2" name="TextBox 1">
            <a:extLst>
              <a:ext uri="{FF2B5EF4-FFF2-40B4-BE49-F238E27FC236}">
                <a16:creationId xmlns:a16="http://schemas.microsoft.com/office/drawing/2014/main" id="{133B8C06-A445-A44D-B12D-9F155FAC95B7}"/>
              </a:ext>
            </a:extLst>
          </p:cNvPr>
          <p:cNvSpPr txBox="1"/>
          <p:nvPr/>
        </p:nvSpPr>
        <p:spPr>
          <a:xfrm>
            <a:off x="2426156" y="1534874"/>
            <a:ext cx="6854885" cy="646331"/>
          </a:xfrm>
          <a:prstGeom prst="rect">
            <a:avLst/>
          </a:prstGeom>
          <a:noFill/>
        </p:spPr>
        <p:txBody>
          <a:bodyPr wrap="square" lIns="91440" tIns="45720" rIns="91440" bIns="45720" rtlCol="0" anchor="t">
            <a:spAutoFit/>
          </a:bodyPr>
          <a:lstStyle/>
          <a:p>
            <a:r>
              <a:rPr lang="en-US">
                <a:ea typeface="+mn-lt"/>
                <a:cs typeface="+mn-lt"/>
              </a:rPr>
              <a:t>The Manage Services Team offers the following services below:</a:t>
            </a:r>
            <a:endParaRPr lang="en-US">
              <a:latin typeface="Arial"/>
              <a:cs typeface="Arial"/>
            </a:endParaRPr>
          </a:p>
          <a:p>
            <a:endParaRPr lang="en-US" dirty="0">
              <a:latin typeface="Cognizant Sans" panose="02010503030202020204" pitchFamily="2" charset="77"/>
            </a:endParaRPr>
          </a:p>
        </p:txBody>
      </p:sp>
      <p:sp>
        <p:nvSpPr>
          <p:cNvPr id="6" name="Text Box 4">
            <a:extLst>
              <a:ext uri="{FF2B5EF4-FFF2-40B4-BE49-F238E27FC236}">
                <a16:creationId xmlns:a16="http://schemas.microsoft.com/office/drawing/2014/main" id="{28E36821-53FB-49A3-9D36-6F7BE4750BD2}"/>
              </a:ext>
            </a:extLst>
          </p:cNvPr>
          <p:cNvSpPr txBox="1">
            <a:spLocks noChangeArrowheads="1"/>
          </p:cNvSpPr>
          <p:nvPr/>
        </p:nvSpPr>
        <p:spPr bwMode="gray">
          <a:xfrm>
            <a:off x="2936212" y="3663288"/>
            <a:ext cx="5416807" cy="662565"/>
          </a:xfrm>
          <a:prstGeom prst="rect">
            <a:avLst/>
          </a:prstGeom>
          <a:solidFill>
            <a:schemeClr val="accent1"/>
          </a:solidFill>
          <a:ln w="3175" cap="flat" cmpd="sng" algn="ctr">
            <a:solidFill>
              <a:srgbClr val="215691"/>
            </a:solidFill>
            <a:prstDash val="solid"/>
          </a:ln>
          <a:effectLst/>
        </p:spPr>
        <p:txBody>
          <a:bodyPr lIns="91440" tIns="45720" rIns="91440" bIns="45720" rtlCol="0" anchor="t">
            <a:noAutofit/>
          </a:bodyPr>
          <a:lstStyle>
            <a:defPPr>
              <a:defRPr lang="en-US"/>
            </a:defPPr>
            <a:lvl1pPr defTabSz="685645">
              <a:defRPr sz="800">
                <a:ln>
                  <a:solidFill>
                    <a:schemeClr val="bg1">
                      <a:alpha val="0"/>
                    </a:schemeClr>
                  </a:solidFill>
                </a:ln>
                <a:solidFill>
                  <a:schemeClr val="tx1">
                    <a:lumMod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marR="0" lvl="0" indent="-171450" algn="l" defTabSz="1088105"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8" name="Text Box 4">
            <a:extLst>
              <a:ext uri="{FF2B5EF4-FFF2-40B4-BE49-F238E27FC236}">
                <a16:creationId xmlns:a16="http://schemas.microsoft.com/office/drawing/2014/main" id="{CF099338-2968-431B-88BF-4FADB557892B}"/>
              </a:ext>
            </a:extLst>
          </p:cNvPr>
          <p:cNvSpPr txBox="1">
            <a:spLocks noChangeArrowheads="1"/>
          </p:cNvSpPr>
          <p:nvPr/>
        </p:nvSpPr>
        <p:spPr bwMode="gray">
          <a:xfrm>
            <a:off x="2938584" y="2331167"/>
            <a:ext cx="5416807" cy="1263030"/>
          </a:xfrm>
          <a:prstGeom prst="rect">
            <a:avLst/>
          </a:prstGeom>
          <a:solidFill>
            <a:schemeClr val="accent1"/>
          </a:solidFill>
          <a:ln w="3175" cap="flat" cmpd="sng" algn="ctr">
            <a:noFill/>
            <a:prstDash val="solid"/>
          </a:ln>
          <a:effectLst/>
        </p:spPr>
        <p:txBody>
          <a:bodyPr lIns="91440" tIns="45720" rIns="91440" bIns="45720" rtlCol="0" anchor="t">
            <a:noAutofit/>
          </a:bodyPr>
          <a:lstStyle>
            <a:defPPr>
              <a:defRPr lang="en-US"/>
            </a:defPPr>
            <a:lvl1pPr defTabSz="685645">
              <a:defRPr sz="800">
                <a:ln>
                  <a:solidFill>
                    <a:schemeClr val="bg1">
                      <a:alpha val="0"/>
                    </a:schemeClr>
                  </a:solidFill>
                </a:ln>
                <a:solidFill>
                  <a:schemeClr val="tx1">
                    <a:lumMod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64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B303F426-2CA0-4FD7-BECD-0025B0B7F756}"/>
              </a:ext>
            </a:extLst>
          </p:cNvPr>
          <p:cNvSpPr txBox="1"/>
          <p:nvPr/>
        </p:nvSpPr>
        <p:spPr>
          <a:xfrm>
            <a:off x="3101522" y="2365608"/>
            <a:ext cx="2649011" cy="1125501"/>
          </a:xfrm>
          <a:prstGeom prst="rect">
            <a:avLst/>
          </a:prstGeom>
        </p:spPr>
        <p:txBody>
          <a:bodyPr vert="horz" wrap="square" lIns="0" tIns="0" rIns="0" bIns="0" rtlCol="0" anchor="t">
            <a:spAutoFit/>
          </a:bodyPr>
          <a:lstStyle/>
          <a:p>
            <a:pPr marL="171450" marR="0" lvl="0" indent="-171450" algn="l" defTabSz="1088105"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App, Infrastructure, &amp; Network Monitoring</a:t>
            </a:r>
          </a:p>
          <a:p>
            <a:pPr marL="171450" marR="0" lvl="0" indent="-171450" algn="l" defTabSz="1088105"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Incident &amp; Problem Management</a:t>
            </a:r>
          </a:p>
          <a:p>
            <a:pPr marL="171450" marR="0" lvl="0" indent="-171450" algn="l" defTabSz="1088105"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DevOps Automation</a:t>
            </a:r>
          </a:p>
          <a:p>
            <a:pPr marL="171450" marR="0" lvl="0" indent="-171450" algn="l" defTabSz="1088105"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Cost &amp; Perf Optimization</a:t>
            </a:r>
          </a:p>
          <a:p>
            <a:pPr marL="171450" marR="0" lvl="0" indent="-171450" algn="l" defTabSz="1088105"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Modern Service Management &amp; ITIL</a:t>
            </a:r>
          </a:p>
        </p:txBody>
      </p:sp>
      <p:sp>
        <p:nvSpPr>
          <p:cNvPr id="12" name="TextBox 11">
            <a:extLst>
              <a:ext uri="{FF2B5EF4-FFF2-40B4-BE49-F238E27FC236}">
                <a16:creationId xmlns:a16="http://schemas.microsoft.com/office/drawing/2014/main" id="{C0635027-1E35-46A4-ADEE-EFF6329B47AE}"/>
              </a:ext>
            </a:extLst>
          </p:cNvPr>
          <p:cNvSpPr txBox="1"/>
          <p:nvPr/>
        </p:nvSpPr>
        <p:spPr>
          <a:xfrm>
            <a:off x="6332705" y="2365608"/>
            <a:ext cx="2192538" cy="1125501"/>
          </a:xfrm>
          <a:prstGeom prst="rect">
            <a:avLst/>
          </a:prstGeom>
        </p:spPr>
        <p:txBody>
          <a:bodyPr vert="horz" wrap="square" lIns="0" tIns="0" rIns="0" bIns="0" rtlCol="0" anchor="t">
            <a:spAutoFit/>
          </a:bodyPr>
          <a:lstStyle/>
          <a:p>
            <a:pPr marL="171450" marR="0" lvl="0" indent="-171450" algn="l" defTabSz="1088105"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Patch Management</a:t>
            </a:r>
          </a:p>
          <a:p>
            <a:pPr marL="171450" marR="0" lvl="0" indent="-171450" algn="l" defTabSz="1088105"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Backup Management</a:t>
            </a:r>
          </a:p>
          <a:p>
            <a:pPr marL="171450" marR="0" lvl="0" indent="-171450" algn="l" defTabSz="1088105"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Unified Security Management</a:t>
            </a:r>
          </a:p>
          <a:p>
            <a:pPr marL="171450" marR="0" lvl="0" indent="-171450" algn="l" defTabSz="1088105"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Disaster Recovery</a:t>
            </a:r>
          </a:p>
          <a:p>
            <a:pPr marL="171450" marR="0" lvl="0" indent="-171450" algn="l" defTabSz="1088105"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Provisioning Management</a:t>
            </a:r>
          </a:p>
        </p:txBody>
      </p:sp>
      <p:sp>
        <p:nvSpPr>
          <p:cNvPr id="14" name="TextBox 13">
            <a:extLst>
              <a:ext uri="{FF2B5EF4-FFF2-40B4-BE49-F238E27FC236}">
                <a16:creationId xmlns:a16="http://schemas.microsoft.com/office/drawing/2014/main" id="{7C12AA29-3816-423C-8CF4-897283FB012D}"/>
              </a:ext>
            </a:extLst>
          </p:cNvPr>
          <p:cNvSpPr txBox="1"/>
          <p:nvPr/>
        </p:nvSpPr>
        <p:spPr>
          <a:xfrm>
            <a:off x="3131299" y="3716353"/>
            <a:ext cx="2041314" cy="433004"/>
          </a:xfrm>
          <a:prstGeom prst="rect">
            <a:avLst/>
          </a:prstGeom>
        </p:spPr>
        <p:txBody>
          <a:bodyPr vert="horz" wrap="square" lIns="0" tIns="0" rIns="0" bIns="0" rtlCol="0" anchor="t">
            <a:spAutoFit/>
          </a:bodyPr>
          <a:lstStyle/>
          <a:p>
            <a:pPr marL="171450" marR="0" lvl="0" indent="-171450" algn="l" defTabSz="1088105"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24x7 Technical Support</a:t>
            </a:r>
          </a:p>
          <a:p>
            <a:pPr marL="171450" marR="0" lvl="0" indent="-171450" algn="l" defTabSz="1088105"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Subscription Management</a:t>
            </a:r>
          </a:p>
        </p:txBody>
      </p:sp>
      <p:sp>
        <p:nvSpPr>
          <p:cNvPr id="20" name="Rectangle 19">
            <a:extLst>
              <a:ext uri="{FF2B5EF4-FFF2-40B4-BE49-F238E27FC236}">
                <a16:creationId xmlns:a16="http://schemas.microsoft.com/office/drawing/2014/main" id="{398DE968-926B-426B-A317-4415BDAC96C1}"/>
              </a:ext>
            </a:extLst>
          </p:cNvPr>
          <p:cNvSpPr/>
          <p:nvPr/>
        </p:nvSpPr>
        <p:spPr>
          <a:xfrm>
            <a:off x="6270318" y="3673760"/>
            <a:ext cx="1912918" cy="525337"/>
          </a:xfrm>
          <a:prstGeom prst="rect">
            <a:avLst/>
          </a:prstGeom>
        </p:spPr>
        <p:txBody>
          <a:bodyPr wrap="square">
            <a:spAutoFit/>
          </a:bodyPr>
          <a:lstStyle/>
          <a:p>
            <a:pPr marL="171450" marR="0" lvl="0" indent="-171450" algn="l" defTabSz="1088105"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Azure Cost Management</a:t>
            </a:r>
          </a:p>
          <a:p>
            <a:pPr marL="171450" marR="0" lvl="0" indent="-171450" algn="l" defTabSz="1088105"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Governance Management</a:t>
            </a:r>
          </a:p>
        </p:txBody>
      </p:sp>
      <p:sp>
        <p:nvSpPr>
          <p:cNvPr id="22" name="Text Box 4">
            <a:extLst>
              <a:ext uri="{FF2B5EF4-FFF2-40B4-BE49-F238E27FC236}">
                <a16:creationId xmlns:a16="http://schemas.microsoft.com/office/drawing/2014/main" id="{1D481AD9-DB7E-4DFE-90DD-ABACC13CBE9E}"/>
              </a:ext>
            </a:extLst>
          </p:cNvPr>
          <p:cNvSpPr txBox="1">
            <a:spLocks noChangeArrowheads="1"/>
          </p:cNvSpPr>
          <p:nvPr/>
        </p:nvSpPr>
        <p:spPr bwMode="gray">
          <a:xfrm>
            <a:off x="2938585" y="4399485"/>
            <a:ext cx="2641764" cy="235342"/>
          </a:xfrm>
          <a:prstGeom prst="rect">
            <a:avLst/>
          </a:prstGeom>
          <a:solidFill>
            <a:schemeClr val="accent1">
              <a:lumMod val="50000"/>
            </a:schemeClr>
          </a:solidFill>
          <a:ln w="3175" cap="flat" cmpd="sng" algn="ctr">
            <a:solidFill>
              <a:srgbClr val="215691"/>
            </a:solidFill>
            <a:prstDash val="solid"/>
          </a:ln>
          <a:effectLst/>
        </p:spPr>
        <p:txBody>
          <a:bodyPr lIns="91440" tIns="45720" rIns="91440" bIns="45720" rtlCol="0" anchor="t">
            <a:noAutofit/>
          </a:bodyPr>
          <a:lstStyle>
            <a:defPPr>
              <a:defRPr lang="en-US"/>
            </a:defPPr>
            <a:lvl1pPr defTabSz="685645">
              <a:defRPr sz="800">
                <a:ln>
                  <a:solidFill>
                    <a:schemeClr val="bg1">
                      <a:alpha val="0"/>
                    </a:schemeClr>
                  </a:solidFill>
                </a:ln>
                <a:solidFill>
                  <a:schemeClr val="tx1">
                    <a:lumMod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64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Customer Portal</a:t>
            </a:r>
          </a:p>
          <a:p>
            <a:pPr marL="0" marR="0" lvl="0" indent="0" algn="ctr" defTabSz="68564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panose="020B0502040204020203" pitchFamily="34" charset="0"/>
              <a:cs typeface="Segoe UI" panose="020B0502040204020203" pitchFamily="34" charset="0"/>
            </a:endParaRPr>
          </a:p>
        </p:txBody>
      </p:sp>
      <p:sp>
        <p:nvSpPr>
          <p:cNvPr id="24" name="Text Box 4">
            <a:extLst>
              <a:ext uri="{FF2B5EF4-FFF2-40B4-BE49-F238E27FC236}">
                <a16:creationId xmlns:a16="http://schemas.microsoft.com/office/drawing/2014/main" id="{062E51BA-4723-468C-9C1B-9BCE2129A642}"/>
              </a:ext>
            </a:extLst>
          </p:cNvPr>
          <p:cNvSpPr txBox="1">
            <a:spLocks noChangeArrowheads="1"/>
          </p:cNvSpPr>
          <p:nvPr/>
        </p:nvSpPr>
        <p:spPr bwMode="gray">
          <a:xfrm>
            <a:off x="5697593" y="4405499"/>
            <a:ext cx="2657798" cy="235342"/>
          </a:xfrm>
          <a:prstGeom prst="rect">
            <a:avLst/>
          </a:prstGeom>
          <a:solidFill>
            <a:schemeClr val="accent1">
              <a:lumMod val="50000"/>
            </a:schemeClr>
          </a:solidFill>
          <a:ln w="3175" cap="flat" cmpd="sng" algn="ctr">
            <a:solidFill>
              <a:srgbClr val="215691"/>
            </a:solidFill>
            <a:prstDash val="solid"/>
          </a:ln>
          <a:effectLst/>
        </p:spPr>
        <p:txBody>
          <a:bodyPr lIns="91440" tIns="45720" rIns="91440" bIns="45720" rtlCol="0" anchor="t">
            <a:noAutofit/>
          </a:bodyPr>
          <a:lstStyle>
            <a:defPPr>
              <a:defRPr lang="en-US"/>
            </a:defPPr>
            <a:lvl1pPr defTabSz="685645">
              <a:defRPr sz="800">
                <a:ln>
                  <a:solidFill>
                    <a:schemeClr val="bg1">
                      <a:alpha val="0"/>
                    </a:schemeClr>
                  </a:solidFill>
                </a:ln>
                <a:solidFill>
                  <a:schemeClr val="tx1">
                    <a:lumMod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64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Cloud Management Platform</a:t>
            </a:r>
          </a:p>
          <a:p>
            <a:pPr marL="0" marR="0" lvl="0" indent="0" algn="ctr" defTabSz="68564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panose="020B0502040204020203" pitchFamily="34" charset="0"/>
              <a:cs typeface="Segoe UI" panose="020B0502040204020203" pitchFamily="34" charset="0"/>
            </a:endParaRPr>
          </a:p>
        </p:txBody>
      </p:sp>
      <p:sp>
        <p:nvSpPr>
          <p:cNvPr id="94" name="TextBox 93">
            <a:extLst>
              <a:ext uri="{FF2B5EF4-FFF2-40B4-BE49-F238E27FC236}">
                <a16:creationId xmlns:a16="http://schemas.microsoft.com/office/drawing/2014/main" id="{D8051F82-85E6-4BF4-98AF-7F51BB09750F}"/>
              </a:ext>
            </a:extLst>
          </p:cNvPr>
          <p:cNvSpPr txBox="1"/>
          <p:nvPr/>
        </p:nvSpPr>
        <p:spPr>
          <a:xfrm>
            <a:off x="3436035" y="4812391"/>
            <a:ext cx="4339367" cy="646331"/>
          </a:xfrm>
          <a:prstGeom prst="rect">
            <a:avLst/>
          </a:prstGeom>
          <a:noFill/>
        </p:spPr>
        <p:txBody>
          <a:bodyPr wrap="square" lIns="91440" tIns="45720" rIns="91440" bIns="45720" rtlCol="0" anchor="t">
            <a:spAutoFit/>
          </a:bodyPr>
          <a:lstStyle/>
          <a:p>
            <a:pPr algn="ctr"/>
            <a:r>
              <a:rPr lang="en-US">
                <a:ea typeface="+mn-lt"/>
                <a:cs typeface="+mn-lt"/>
              </a:rPr>
              <a:t>*Not all project comes with this services.</a:t>
            </a:r>
            <a:endParaRPr lang="en-US">
              <a:latin typeface="Arial"/>
              <a:cs typeface="Arial"/>
            </a:endParaRPr>
          </a:p>
          <a:p>
            <a:endParaRPr lang="en-US" dirty="0">
              <a:latin typeface="Cognizant Sans" panose="02010503030202020204" pitchFamily="2" charset="77"/>
            </a:endParaRPr>
          </a:p>
        </p:txBody>
      </p:sp>
    </p:spTree>
    <p:extLst>
      <p:ext uri="{BB962C8B-B14F-4D97-AF65-F5344CB8AC3E}">
        <p14:creationId xmlns:p14="http://schemas.microsoft.com/office/powerpoint/2010/main" val="1626280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A77ED9-EBB9-41AF-9712-78B9575C1035}"/>
              </a:ext>
            </a:extLst>
          </p:cNvPr>
          <p:cNvSpPr>
            <a:spLocks noGrp="1"/>
          </p:cNvSpPr>
          <p:nvPr>
            <p:ph type="body" sz="quarter" idx="13"/>
          </p:nvPr>
        </p:nvSpPr>
        <p:spPr>
          <a:xfrm>
            <a:off x="555735" y="287576"/>
            <a:ext cx="7236978" cy="754045"/>
          </a:xfrm>
        </p:spPr>
        <p:txBody>
          <a:bodyPr/>
          <a:lstStyle/>
          <a:p>
            <a:r>
              <a:rPr lang="en-GB" dirty="0">
                <a:latin typeface="Cognizant Sans" panose="02010503030202020204" pitchFamily="2" charset="77"/>
              </a:rPr>
              <a:t>Agenda</a:t>
            </a:r>
          </a:p>
        </p:txBody>
      </p:sp>
      <p:sp>
        <p:nvSpPr>
          <p:cNvPr id="24" name="Text Placeholder 23">
            <a:extLst>
              <a:ext uri="{FF2B5EF4-FFF2-40B4-BE49-F238E27FC236}">
                <a16:creationId xmlns:a16="http://schemas.microsoft.com/office/drawing/2014/main" id="{0B07CE88-FF2B-5443-8FB8-ACA08F786A7C}"/>
              </a:ext>
            </a:extLst>
          </p:cNvPr>
          <p:cNvSpPr>
            <a:spLocks noGrp="1"/>
          </p:cNvSpPr>
          <p:nvPr>
            <p:ph type="body" sz="quarter" idx="40"/>
          </p:nvPr>
        </p:nvSpPr>
        <p:spPr>
          <a:xfrm>
            <a:off x="555735" y="1220162"/>
            <a:ext cx="6695856" cy="4154920"/>
          </a:xfrm>
        </p:spPr>
        <p:txBody>
          <a:bodyPr anchor="t"/>
          <a:lstStyle/>
          <a:p>
            <a:pPr marL="285750" indent="-285750">
              <a:lnSpc>
                <a:spcPct val="200000"/>
              </a:lnSpc>
              <a:buFont typeface="Arial" panose="020B0604020202020204" pitchFamily="34" charset="0"/>
              <a:buChar char="•"/>
            </a:pPr>
            <a:r>
              <a:rPr lang="en-US" sz="2000" dirty="0">
                <a:latin typeface="Cognizant Sans" panose="02010503030202020204" pitchFamily="2" charset="77"/>
              </a:rPr>
              <a:t>What is the Cloud Migration Center (CMC)?</a:t>
            </a:r>
          </a:p>
          <a:p>
            <a:pPr marL="285750" indent="-285750">
              <a:lnSpc>
                <a:spcPct val="200000"/>
              </a:lnSpc>
              <a:buFont typeface="Arial" panose="020B0604020202020204" pitchFamily="34" charset="0"/>
              <a:buChar char="•"/>
            </a:pPr>
            <a:r>
              <a:rPr lang="en-US" sz="2000" dirty="0">
                <a:latin typeface="Cognizant Sans" panose="02010503030202020204" pitchFamily="2" charset="77"/>
              </a:rPr>
              <a:t>Who is part of the CMC?</a:t>
            </a:r>
            <a:endParaRPr lang="en-US" sz="1100" dirty="0">
              <a:solidFill>
                <a:schemeClr val="tx1"/>
              </a:solidFill>
              <a:latin typeface="Cognizant Sans" panose="02010503030202020204" pitchFamily="2" charset="77"/>
            </a:endParaRPr>
          </a:p>
          <a:p>
            <a:pPr marL="285750" indent="-285750">
              <a:lnSpc>
                <a:spcPct val="200000"/>
              </a:lnSpc>
              <a:buFont typeface="Arial" panose="020B0604020202020204" pitchFamily="34" charset="0"/>
              <a:buChar char="•"/>
            </a:pPr>
            <a:r>
              <a:rPr lang="en-US" sz="2000" dirty="0">
                <a:latin typeface="Cognizant Sans" panose="02010503030202020204" pitchFamily="2" charset="77"/>
              </a:rPr>
              <a:t>Where does the TOM role fit in the CMC?</a:t>
            </a:r>
          </a:p>
          <a:p>
            <a:pPr marL="285750" indent="-285750">
              <a:lnSpc>
                <a:spcPct val="200000"/>
              </a:lnSpc>
              <a:buFont typeface="Arial" panose="020B0604020202020204" pitchFamily="34" charset="0"/>
              <a:buChar char="•"/>
            </a:pPr>
            <a:r>
              <a:rPr lang="en-US" sz="2000" dirty="0">
                <a:latin typeface="Cognizant Sans" panose="02010503030202020204" pitchFamily="2" charset="77"/>
              </a:rPr>
              <a:t>Workload Migration Process</a:t>
            </a:r>
          </a:p>
          <a:p>
            <a:pPr marL="285750" indent="-285750">
              <a:lnSpc>
                <a:spcPct val="200000"/>
              </a:lnSpc>
              <a:buFont typeface="Arial" panose="020B0604020202020204" pitchFamily="34" charset="0"/>
              <a:buChar char="•"/>
            </a:pPr>
            <a:r>
              <a:rPr lang="en-US" sz="2000" dirty="0">
                <a:latin typeface="Cognizant Sans" panose="02010503030202020204" pitchFamily="2" charset="77"/>
              </a:rPr>
              <a:t>TOMs Training Outline</a:t>
            </a:r>
          </a:p>
          <a:p>
            <a:pPr marL="0" indent="0"/>
            <a:endParaRPr lang="en-US" dirty="0"/>
          </a:p>
        </p:txBody>
      </p:sp>
    </p:spTree>
    <p:extLst>
      <p:ext uri="{BB962C8B-B14F-4D97-AF65-F5344CB8AC3E}">
        <p14:creationId xmlns:p14="http://schemas.microsoft.com/office/powerpoint/2010/main" val="2256361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3DC3D713-025C-4379-B1B7-D7F8DE989713}"/>
              </a:ext>
            </a:extLst>
          </p:cNvPr>
          <p:cNvSpPr/>
          <p:nvPr/>
        </p:nvSpPr>
        <p:spPr>
          <a:xfrm>
            <a:off x="3514832" y="1030954"/>
            <a:ext cx="5608993" cy="1229636"/>
          </a:xfrm>
          <a:prstGeom prst="rect">
            <a:avLst/>
          </a:prstGeom>
          <a:solidFill>
            <a:srgbClr val="DEEBF7">
              <a:alpha val="3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147" name="Rectangle: Rounded Corners 146">
            <a:extLst>
              <a:ext uri="{FF2B5EF4-FFF2-40B4-BE49-F238E27FC236}">
                <a16:creationId xmlns:a16="http://schemas.microsoft.com/office/drawing/2014/main" id="{76089EC0-5BCC-489F-9A10-37D6B32F5614}"/>
              </a:ext>
            </a:extLst>
          </p:cNvPr>
          <p:cNvSpPr/>
          <p:nvPr/>
        </p:nvSpPr>
        <p:spPr bwMode="auto">
          <a:xfrm>
            <a:off x="4885520" y="1101659"/>
            <a:ext cx="4142947" cy="1102932"/>
          </a:xfrm>
          <a:prstGeom prst="roundRect">
            <a:avLst>
              <a:gd name="adj" fmla="val 0"/>
            </a:avLst>
          </a:prstGeom>
          <a:solidFill>
            <a:schemeClr val="accent4"/>
          </a:solidFill>
          <a:ln w="1079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marL="0" marR="0" lvl="0" indent="0" algn="ctr" defTabSz="699291"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cs typeface="Segoe UI" panose="020B0502040204020203" pitchFamily="34" charset="0"/>
            </a:endParaRPr>
          </a:p>
        </p:txBody>
      </p:sp>
      <p:sp>
        <p:nvSpPr>
          <p:cNvPr id="95" name="TextBox 94">
            <a:extLst>
              <a:ext uri="{FF2B5EF4-FFF2-40B4-BE49-F238E27FC236}">
                <a16:creationId xmlns:a16="http://schemas.microsoft.com/office/drawing/2014/main" id="{BD5E41EB-602C-4EDD-B94B-83472940C364}"/>
              </a:ext>
            </a:extLst>
          </p:cNvPr>
          <p:cNvSpPr txBox="1"/>
          <p:nvPr/>
        </p:nvSpPr>
        <p:spPr>
          <a:xfrm>
            <a:off x="828701" y="6143590"/>
            <a:ext cx="562655" cy="323165"/>
          </a:xfrm>
          <a:prstGeom prst="rect">
            <a:avLst/>
          </a:prstGeom>
        </p:spPr>
        <p:txBody>
          <a:bodyPr vert="horz" wrap="none" lIns="0" tIns="0" rIns="0" bIns="0" rtlCol="0" anchor="t">
            <a:spAutoFit/>
          </a:bodyPr>
          <a:lstStyle/>
          <a:p>
            <a:pPr marL="0" marR="0" lvl="0" indent="0" algn="ctr" defTabSz="108810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252125"/>
                </a:solidFill>
                <a:effectLst/>
                <a:uLnTx/>
                <a:uFillTx/>
                <a:latin typeface="Segoe UI" panose="020B0502040204020203" pitchFamily="34" charset="0"/>
                <a:ea typeface="Segoe UI" panose="020B0502040204020203" pitchFamily="34" charset="0"/>
                <a:cs typeface="Segoe UI" panose="020B0502040204020203" pitchFamily="34" charset="0"/>
              </a:rPr>
              <a:t>Microsoft</a:t>
            </a:r>
          </a:p>
          <a:p>
            <a:pPr marL="0" marR="0" lvl="0" indent="0" algn="ctr" defTabSz="108810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252125"/>
                </a:solidFill>
                <a:effectLst/>
                <a:uLnTx/>
                <a:uFillTx/>
                <a:latin typeface="Segoe UI" panose="020B0502040204020203" pitchFamily="34" charset="0"/>
                <a:ea typeface="Segoe UI" panose="020B0502040204020203" pitchFamily="34" charset="0"/>
                <a:cs typeface="Segoe UI" panose="020B0502040204020203" pitchFamily="34" charset="0"/>
              </a:rPr>
              <a:t>Azure</a:t>
            </a:r>
          </a:p>
        </p:txBody>
      </p:sp>
      <p:sp>
        <p:nvSpPr>
          <p:cNvPr id="96" name="TextBox 95">
            <a:extLst>
              <a:ext uri="{FF2B5EF4-FFF2-40B4-BE49-F238E27FC236}">
                <a16:creationId xmlns:a16="http://schemas.microsoft.com/office/drawing/2014/main" id="{9A3BA829-E6C6-4368-A810-E0D16D9EE06D}"/>
              </a:ext>
            </a:extLst>
          </p:cNvPr>
          <p:cNvSpPr txBox="1"/>
          <p:nvPr/>
        </p:nvSpPr>
        <p:spPr>
          <a:xfrm>
            <a:off x="2270079" y="5995395"/>
            <a:ext cx="963024" cy="323165"/>
          </a:xfrm>
          <a:prstGeom prst="rect">
            <a:avLst/>
          </a:prstGeom>
        </p:spPr>
        <p:txBody>
          <a:bodyPr vert="horz" wrap="square" lIns="0" tIns="0" rIns="0" bIns="0" rtlCol="0" anchor="t">
            <a:spAutoFit/>
          </a:bodyPr>
          <a:lstStyle/>
          <a:p>
            <a:pPr marL="0" marR="0" lvl="0" indent="0" algn="ctr" defTabSz="108810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252125"/>
                </a:solidFill>
                <a:effectLst/>
                <a:uLnTx/>
                <a:uFillTx/>
                <a:latin typeface="Segoe UI" panose="020B0502040204020203" pitchFamily="34" charset="0"/>
                <a:ea typeface="Segoe UI" panose="020B0502040204020203" pitchFamily="34" charset="0"/>
                <a:cs typeface="Segoe UI" panose="020B0502040204020203" pitchFamily="34" charset="0"/>
              </a:rPr>
              <a:t>Infrastructure &amp; Services</a:t>
            </a:r>
          </a:p>
        </p:txBody>
      </p:sp>
      <p:sp>
        <p:nvSpPr>
          <p:cNvPr id="97" name="Rectangle 96">
            <a:extLst>
              <a:ext uri="{FF2B5EF4-FFF2-40B4-BE49-F238E27FC236}">
                <a16:creationId xmlns:a16="http://schemas.microsoft.com/office/drawing/2014/main" id="{1DD91D8B-179E-4CEB-9D64-F4C363B09290}"/>
              </a:ext>
            </a:extLst>
          </p:cNvPr>
          <p:cNvSpPr/>
          <p:nvPr/>
        </p:nvSpPr>
        <p:spPr>
          <a:xfrm>
            <a:off x="9978244" y="4569733"/>
            <a:ext cx="1097037" cy="415498"/>
          </a:xfrm>
          <a:prstGeom prst="rect">
            <a:avLst/>
          </a:prstGeom>
        </p:spPr>
        <p:txBody>
          <a:bodyPr wrap="square">
            <a:spAutoFit/>
          </a:bodyPr>
          <a:lstStyle/>
          <a:p>
            <a:pPr marL="0" marR="0" lvl="0" indent="0" algn="ctr" defTabSz="685645"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252125"/>
                </a:solidFill>
                <a:effectLst/>
                <a:uLnTx/>
                <a:uFillTx/>
                <a:latin typeface="Segoe UI" panose="020B0502040204020203" pitchFamily="34" charset="0"/>
                <a:cs typeface="Segoe UI" panose="020B0502040204020203" pitchFamily="34" charset="0"/>
              </a:rPr>
              <a:t>Managed Services</a:t>
            </a:r>
          </a:p>
        </p:txBody>
      </p:sp>
      <p:sp>
        <p:nvSpPr>
          <p:cNvPr id="98" name="Left Brace 97">
            <a:extLst>
              <a:ext uri="{FF2B5EF4-FFF2-40B4-BE49-F238E27FC236}">
                <a16:creationId xmlns:a16="http://schemas.microsoft.com/office/drawing/2014/main" id="{90CD0DFD-2E9E-427F-AFDF-977C4E605205}"/>
              </a:ext>
            </a:extLst>
          </p:cNvPr>
          <p:cNvSpPr/>
          <p:nvPr/>
        </p:nvSpPr>
        <p:spPr>
          <a:xfrm>
            <a:off x="1706910" y="5611692"/>
            <a:ext cx="358415" cy="1021226"/>
          </a:xfrm>
          <a:prstGeom prst="leftBrace">
            <a:avLst/>
          </a:prstGeom>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panose="020B0502040204020203" pitchFamily="34" charset="0"/>
              <a:cs typeface="Segoe UI" panose="020B0502040204020203" pitchFamily="34" charset="0"/>
            </a:endParaRPr>
          </a:p>
        </p:txBody>
      </p:sp>
      <p:pic>
        <p:nvPicPr>
          <p:cNvPr id="99" name="Picture 4" descr="Image result for azure logo transparent">
            <a:extLst>
              <a:ext uri="{FF2B5EF4-FFF2-40B4-BE49-F238E27FC236}">
                <a16:creationId xmlns:a16="http://schemas.microsoft.com/office/drawing/2014/main" id="{871A10A1-D5E8-4ED6-AB13-4CEBB4CFEA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701" y="5612090"/>
            <a:ext cx="910655" cy="478094"/>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Box 4">
            <a:extLst>
              <a:ext uri="{FF2B5EF4-FFF2-40B4-BE49-F238E27FC236}">
                <a16:creationId xmlns:a16="http://schemas.microsoft.com/office/drawing/2014/main" id="{C3B5F1FC-C27D-4731-A304-9415AAF7463B}"/>
              </a:ext>
            </a:extLst>
          </p:cNvPr>
          <p:cNvSpPr txBox="1">
            <a:spLocks noChangeArrowheads="1"/>
          </p:cNvSpPr>
          <p:nvPr/>
        </p:nvSpPr>
        <p:spPr bwMode="gray">
          <a:xfrm>
            <a:off x="3560501" y="4452831"/>
            <a:ext cx="5416807" cy="662565"/>
          </a:xfrm>
          <a:prstGeom prst="rect">
            <a:avLst/>
          </a:prstGeom>
          <a:solidFill>
            <a:schemeClr val="accent1"/>
          </a:solidFill>
          <a:ln w="3175" cap="flat" cmpd="sng" algn="ctr">
            <a:solidFill>
              <a:srgbClr val="215691"/>
            </a:solidFill>
            <a:prstDash val="solid"/>
          </a:ln>
          <a:effectLst/>
        </p:spPr>
        <p:txBody>
          <a:bodyPr lIns="91440" tIns="45720" rIns="91440" bIns="45720" rtlCol="0" anchor="t">
            <a:noAutofit/>
          </a:bodyPr>
          <a:lstStyle>
            <a:defPPr>
              <a:defRPr lang="en-US"/>
            </a:defPPr>
            <a:lvl1pPr defTabSz="685645">
              <a:defRPr sz="800">
                <a:ln>
                  <a:solidFill>
                    <a:schemeClr val="bg1">
                      <a:alpha val="0"/>
                    </a:schemeClr>
                  </a:solidFill>
                </a:ln>
                <a:solidFill>
                  <a:schemeClr val="tx1">
                    <a:lumMod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marR="0" lvl="0" indent="-171450" algn="l" defTabSz="1088105"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101" name="Text Box 4">
            <a:extLst>
              <a:ext uri="{FF2B5EF4-FFF2-40B4-BE49-F238E27FC236}">
                <a16:creationId xmlns:a16="http://schemas.microsoft.com/office/drawing/2014/main" id="{B496B332-1F24-412A-B6D6-10405A54317D}"/>
              </a:ext>
            </a:extLst>
          </p:cNvPr>
          <p:cNvSpPr txBox="1">
            <a:spLocks noChangeArrowheads="1"/>
          </p:cNvSpPr>
          <p:nvPr/>
        </p:nvSpPr>
        <p:spPr bwMode="gray">
          <a:xfrm>
            <a:off x="3562873" y="3120709"/>
            <a:ext cx="5416807" cy="1263030"/>
          </a:xfrm>
          <a:prstGeom prst="rect">
            <a:avLst/>
          </a:prstGeom>
          <a:solidFill>
            <a:schemeClr val="accent1"/>
          </a:solidFill>
          <a:ln w="3175" cap="flat" cmpd="sng" algn="ctr">
            <a:noFill/>
            <a:prstDash val="solid"/>
          </a:ln>
          <a:effectLst/>
        </p:spPr>
        <p:txBody>
          <a:bodyPr lIns="91440" tIns="45720" rIns="91440" bIns="45720" rtlCol="0" anchor="t">
            <a:noAutofit/>
          </a:bodyPr>
          <a:lstStyle>
            <a:defPPr>
              <a:defRPr lang="en-US"/>
            </a:defPPr>
            <a:lvl1pPr defTabSz="685645">
              <a:defRPr sz="800">
                <a:ln>
                  <a:solidFill>
                    <a:schemeClr val="bg1">
                      <a:alpha val="0"/>
                    </a:schemeClr>
                  </a:solidFill>
                </a:ln>
                <a:solidFill>
                  <a:schemeClr val="tx1">
                    <a:lumMod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64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panose="020B0502040204020203" pitchFamily="34" charset="0"/>
              <a:cs typeface="Segoe UI" panose="020B0502040204020203" pitchFamily="34" charset="0"/>
            </a:endParaRPr>
          </a:p>
        </p:txBody>
      </p:sp>
      <p:sp>
        <p:nvSpPr>
          <p:cNvPr id="103" name="Text Box 4">
            <a:extLst>
              <a:ext uri="{FF2B5EF4-FFF2-40B4-BE49-F238E27FC236}">
                <a16:creationId xmlns:a16="http://schemas.microsoft.com/office/drawing/2014/main" id="{B1084CAD-F1EE-408F-B122-548A1C0C0F44}"/>
              </a:ext>
            </a:extLst>
          </p:cNvPr>
          <p:cNvSpPr txBox="1">
            <a:spLocks noChangeArrowheads="1"/>
          </p:cNvSpPr>
          <p:nvPr/>
        </p:nvSpPr>
        <p:spPr bwMode="gray">
          <a:xfrm>
            <a:off x="3560502" y="5525683"/>
            <a:ext cx="5431088" cy="1133279"/>
          </a:xfrm>
          <a:prstGeom prst="rect">
            <a:avLst/>
          </a:prstGeom>
          <a:solidFill>
            <a:schemeClr val="bg2"/>
          </a:solidFill>
          <a:ln w="3175" cap="flat" cmpd="sng" algn="ctr">
            <a:solidFill>
              <a:schemeClr val="accent5"/>
            </a:solidFill>
            <a:prstDash val="solid"/>
          </a:ln>
          <a:effectLst/>
        </p:spPr>
        <p:txBody>
          <a:bodyPr lIns="91440" tIns="45720" rIns="91440" bIns="45720" rtlCol="0" anchor="t">
            <a:noAutofit/>
          </a:bodyPr>
          <a:lstStyle>
            <a:defPPr>
              <a:defRPr lang="en-US"/>
            </a:defPPr>
            <a:lvl1pPr defTabSz="685645">
              <a:defRPr sz="800">
                <a:ln>
                  <a:solidFill>
                    <a:schemeClr val="bg1">
                      <a:alpha val="0"/>
                    </a:schemeClr>
                  </a:solidFill>
                </a:ln>
                <a:solidFill>
                  <a:schemeClr val="tx1">
                    <a:lumMod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64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panose="020B0502040204020203" pitchFamily="34" charset="0"/>
              <a:cs typeface="Segoe UI" panose="020B0502040204020203" pitchFamily="34" charset="0"/>
            </a:endParaRPr>
          </a:p>
        </p:txBody>
      </p:sp>
      <p:sp>
        <p:nvSpPr>
          <p:cNvPr id="104" name="TextBox 103">
            <a:extLst>
              <a:ext uri="{FF2B5EF4-FFF2-40B4-BE49-F238E27FC236}">
                <a16:creationId xmlns:a16="http://schemas.microsoft.com/office/drawing/2014/main" id="{1D87640D-3DDB-4751-BC72-807F89355A3C}"/>
              </a:ext>
            </a:extLst>
          </p:cNvPr>
          <p:cNvSpPr txBox="1"/>
          <p:nvPr/>
        </p:nvSpPr>
        <p:spPr>
          <a:xfrm>
            <a:off x="8215714" y="6324483"/>
            <a:ext cx="352661" cy="123111"/>
          </a:xfrm>
          <a:prstGeom prst="rect">
            <a:avLst/>
          </a:prstGeom>
        </p:spPr>
        <p:txBody>
          <a:bodyPr vert="horz" wrap="none" lIns="0" tIns="0" rIns="0" bIns="0" rtlCol="0" anchor="t">
            <a:spAutoFit/>
          </a:bodyPr>
          <a:lstStyle/>
          <a:p>
            <a:pPr marL="0" marR="0" lvl="0" indent="0" algn="ctr" defTabSz="108810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52125"/>
                </a:solidFill>
                <a:effectLst/>
                <a:uLnTx/>
                <a:uFillTx/>
                <a:latin typeface="Segoe UI" panose="020B0502040204020203" pitchFamily="34" charset="0"/>
                <a:ea typeface="Segoe UI" panose="020B0502040204020203" pitchFamily="34" charset="0"/>
                <a:cs typeface="Segoe UI" panose="020B0502040204020203" pitchFamily="34" charset="0"/>
              </a:rPr>
              <a:t>Storage</a:t>
            </a:r>
          </a:p>
        </p:txBody>
      </p:sp>
      <p:pic>
        <p:nvPicPr>
          <p:cNvPr id="107" name="Picture 106">
            <a:extLst>
              <a:ext uri="{FF2B5EF4-FFF2-40B4-BE49-F238E27FC236}">
                <a16:creationId xmlns:a16="http://schemas.microsoft.com/office/drawing/2014/main" id="{ED765271-9D5B-4F8B-BF49-D53C2D7F2269}"/>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181998" y="5797035"/>
            <a:ext cx="379922" cy="379922"/>
          </a:xfrm>
          <a:prstGeom prst="rect">
            <a:avLst/>
          </a:prstGeom>
        </p:spPr>
      </p:pic>
      <p:pic>
        <p:nvPicPr>
          <p:cNvPr id="108" name="Picture 107" descr="A picture containing wheel, transport&#10;&#10;Description generated with very high confidence">
            <a:extLst>
              <a:ext uri="{FF2B5EF4-FFF2-40B4-BE49-F238E27FC236}">
                <a16:creationId xmlns:a16="http://schemas.microsoft.com/office/drawing/2014/main" id="{4F134848-0906-490B-B1A0-9305CD298D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1620" y="5781780"/>
            <a:ext cx="470667" cy="470667"/>
          </a:xfrm>
          <a:prstGeom prst="rect">
            <a:avLst/>
          </a:prstGeom>
        </p:spPr>
      </p:pic>
      <p:pic>
        <p:nvPicPr>
          <p:cNvPr id="109" name="Graphic 108">
            <a:extLst>
              <a:ext uri="{FF2B5EF4-FFF2-40B4-BE49-F238E27FC236}">
                <a16:creationId xmlns:a16="http://schemas.microsoft.com/office/drawing/2014/main" id="{8C6C7BF0-0BFC-4EE9-BF15-02D2C82C35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14473" y="5744584"/>
            <a:ext cx="691729" cy="461152"/>
          </a:xfrm>
          <a:prstGeom prst="rect">
            <a:avLst/>
          </a:prstGeom>
        </p:spPr>
      </p:pic>
      <p:sp>
        <p:nvSpPr>
          <p:cNvPr id="110" name="TextBox 109">
            <a:extLst>
              <a:ext uri="{FF2B5EF4-FFF2-40B4-BE49-F238E27FC236}">
                <a16:creationId xmlns:a16="http://schemas.microsoft.com/office/drawing/2014/main" id="{28D8BB2D-D7BA-4F7F-B182-F3D50D72CC52}"/>
              </a:ext>
            </a:extLst>
          </p:cNvPr>
          <p:cNvSpPr txBox="1"/>
          <p:nvPr/>
        </p:nvSpPr>
        <p:spPr>
          <a:xfrm>
            <a:off x="7101940" y="6304057"/>
            <a:ext cx="1019568" cy="163962"/>
          </a:xfrm>
          <a:prstGeom prst="rect">
            <a:avLst/>
          </a:prstGeom>
        </p:spPr>
        <p:txBody>
          <a:bodyPr vert="horz" wrap="square" lIns="45720" tIns="45720" rIns="45720" bIns="45720" rtlCol="0" anchor="ctr">
            <a:noAutofit/>
          </a:bodyPr>
          <a:lstStyle>
            <a:defPPr>
              <a:defRPr lang="en-US"/>
            </a:defPPr>
            <a:lvl1pPr algn="ctr" defTabSz="1088105">
              <a:defRPr sz="1200">
                <a:solidFill>
                  <a:srgbClr val="505050"/>
                </a:solidFill>
                <a:latin typeface="Segoe UI Semibold" panose="020B0702040204020203" pitchFamily="34" charset="0"/>
                <a:ea typeface="Segoe UI" pitchFamily="34" charset="0"/>
                <a:cs typeface="Segoe UI Semibold" panose="020B0702040204020203" pitchFamily="34" charset="0"/>
              </a:defRPr>
            </a:lvl1pPr>
          </a:lstStyle>
          <a:p>
            <a:pPr marL="0" marR="0" lvl="0" indent="0" algn="ctr" defTabSz="108810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52125"/>
                </a:solidFill>
                <a:effectLst/>
                <a:uLnTx/>
                <a:uFillTx/>
                <a:latin typeface="Segoe UI" panose="020B0502040204020203" pitchFamily="34" charset="0"/>
                <a:cs typeface="Segoe UI" panose="020B0502040204020203" pitchFamily="34" charset="0"/>
              </a:rPr>
              <a:t>Network</a:t>
            </a:r>
          </a:p>
        </p:txBody>
      </p:sp>
      <p:sp>
        <p:nvSpPr>
          <p:cNvPr id="111" name="TextBox 110">
            <a:extLst>
              <a:ext uri="{FF2B5EF4-FFF2-40B4-BE49-F238E27FC236}">
                <a16:creationId xmlns:a16="http://schemas.microsoft.com/office/drawing/2014/main" id="{EACDB425-619C-465A-8B3D-2DB4ECAA9A88}"/>
              </a:ext>
            </a:extLst>
          </p:cNvPr>
          <p:cNvSpPr txBox="1"/>
          <p:nvPr/>
        </p:nvSpPr>
        <p:spPr>
          <a:xfrm>
            <a:off x="3655961" y="6304057"/>
            <a:ext cx="1019568" cy="163962"/>
          </a:xfrm>
          <a:prstGeom prst="rect">
            <a:avLst/>
          </a:prstGeom>
        </p:spPr>
        <p:txBody>
          <a:bodyPr vert="horz" wrap="square" lIns="45720" tIns="45720" rIns="45720" bIns="45720" rtlCol="0" anchor="ctr">
            <a:noAutofit/>
          </a:bodyPr>
          <a:lstStyle>
            <a:defPPr>
              <a:defRPr lang="en-US"/>
            </a:defPPr>
            <a:lvl1pPr algn="ctr" defTabSz="1088105">
              <a:defRPr sz="1200">
                <a:solidFill>
                  <a:srgbClr val="505050"/>
                </a:solidFill>
                <a:latin typeface="Segoe UI Semibold" panose="020B0702040204020203" pitchFamily="34" charset="0"/>
                <a:ea typeface="Segoe UI" pitchFamily="34" charset="0"/>
                <a:cs typeface="Segoe UI Semibold" panose="020B0702040204020203" pitchFamily="34" charset="0"/>
              </a:defRPr>
            </a:lvl1pPr>
          </a:lstStyle>
          <a:p>
            <a:pPr marL="0" marR="0" lvl="0" indent="0" algn="ctr" defTabSz="108810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52125"/>
                </a:solidFill>
                <a:effectLst/>
                <a:uLnTx/>
                <a:uFillTx/>
                <a:latin typeface="Segoe UI" panose="020B0502040204020203" pitchFamily="34" charset="0"/>
                <a:cs typeface="Segoe UI" panose="020B0502040204020203" pitchFamily="34" charset="0"/>
              </a:rPr>
              <a:t>IaaS</a:t>
            </a:r>
          </a:p>
        </p:txBody>
      </p:sp>
      <p:sp>
        <p:nvSpPr>
          <p:cNvPr id="112" name="TextBox 111">
            <a:extLst>
              <a:ext uri="{FF2B5EF4-FFF2-40B4-BE49-F238E27FC236}">
                <a16:creationId xmlns:a16="http://schemas.microsoft.com/office/drawing/2014/main" id="{C556A8F6-5517-47DB-9F46-A82AEF561E23}"/>
              </a:ext>
            </a:extLst>
          </p:cNvPr>
          <p:cNvSpPr txBox="1"/>
          <p:nvPr/>
        </p:nvSpPr>
        <p:spPr>
          <a:xfrm>
            <a:off x="4487169" y="6304057"/>
            <a:ext cx="1019568" cy="163962"/>
          </a:xfrm>
          <a:prstGeom prst="rect">
            <a:avLst/>
          </a:prstGeom>
        </p:spPr>
        <p:txBody>
          <a:bodyPr vert="horz" wrap="square" lIns="45720" tIns="45720" rIns="45720" bIns="45720" rtlCol="0" anchor="ctr">
            <a:noAutofit/>
          </a:bodyPr>
          <a:lstStyle>
            <a:defPPr>
              <a:defRPr lang="en-US"/>
            </a:defPPr>
            <a:lvl1pPr algn="ctr" defTabSz="1088105">
              <a:defRPr sz="1200">
                <a:solidFill>
                  <a:srgbClr val="505050"/>
                </a:solidFill>
                <a:latin typeface="Segoe UI Semibold" panose="020B0702040204020203" pitchFamily="34" charset="0"/>
                <a:ea typeface="Segoe UI" pitchFamily="34" charset="0"/>
                <a:cs typeface="Segoe UI Semibold" panose="020B0702040204020203" pitchFamily="34" charset="0"/>
              </a:defRPr>
            </a:lvl1pPr>
          </a:lstStyle>
          <a:p>
            <a:pPr marL="0" marR="0" lvl="0" indent="0" algn="ctr" defTabSz="108810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52125"/>
                </a:solidFill>
                <a:effectLst/>
                <a:uLnTx/>
                <a:uFillTx/>
                <a:latin typeface="Segoe UI" panose="020B0502040204020203" pitchFamily="34" charset="0"/>
                <a:cs typeface="Segoe UI" panose="020B0502040204020203" pitchFamily="34" charset="0"/>
              </a:rPr>
              <a:t>PaaS</a:t>
            </a:r>
          </a:p>
        </p:txBody>
      </p:sp>
      <p:sp>
        <p:nvSpPr>
          <p:cNvPr id="113" name="TextBox 112">
            <a:extLst>
              <a:ext uri="{FF2B5EF4-FFF2-40B4-BE49-F238E27FC236}">
                <a16:creationId xmlns:a16="http://schemas.microsoft.com/office/drawing/2014/main" id="{C92732BF-3707-4213-A2CC-C8934D554A5A}"/>
              </a:ext>
            </a:extLst>
          </p:cNvPr>
          <p:cNvSpPr txBox="1"/>
          <p:nvPr/>
        </p:nvSpPr>
        <p:spPr>
          <a:xfrm>
            <a:off x="3725811" y="3201054"/>
            <a:ext cx="2649011" cy="1125501"/>
          </a:xfrm>
          <a:prstGeom prst="rect">
            <a:avLst/>
          </a:prstGeom>
        </p:spPr>
        <p:txBody>
          <a:bodyPr vert="horz" wrap="square" lIns="0" tIns="0" rIns="0" bIns="0" rtlCol="0" anchor="t">
            <a:spAutoFit/>
          </a:bodyPr>
          <a:lstStyle/>
          <a:p>
            <a:pPr marL="171450" marR="0" lvl="0" indent="-171450" algn="l" defTabSz="1088105"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App, Infrastructure, &amp; Network Monitoring</a:t>
            </a:r>
          </a:p>
          <a:p>
            <a:pPr marL="171450" marR="0" lvl="0" indent="-171450" algn="l" defTabSz="1088105"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Incident &amp; Problem Management</a:t>
            </a:r>
          </a:p>
          <a:p>
            <a:pPr marL="171450" marR="0" lvl="0" indent="-171450" algn="l" defTabSz="1088105"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DevOps Automation</a:t>
            </a:r>
          </a:p>
          <a:p>
            <a:pPr marL="171450" marR="0" lvl="0" indent="-171450" algn="l" defTabSz="1088105"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Cost &amp; Perf Optimization</a:t>
            </a:r>
          </a:p>
          <a:p>
            <a:pPr marL="171450" marR="0" lvl="0" indent="-171450" algn="l" defTabSz="1088105"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Modern Service Management &amp; ITIL</a:t>
            </a:r>
          </a:p>
        </p:txBody>
      </p:sp>
      <p:sp>
        <p:nvSpPr>
          <p:cNvPr id="114" name="TextBox 113">
            <a:extLst>
              <a:ext uri="{FF2B5EF4-FFF2-40B4-BE49-F238E27FC236}">
                <a16:creationId xmlns:a16="http://schemas.microsoft.com/office/drawing/2014/main" id="{E3E69785-178A-4DBF-BC93-BCF345A1F488}"/>
              </a:ext>
            </a:extLst>
          </p:cNvPr>
          <p:cNvSpPr txBox="1"/>
          <p:nvPr/>
        </p:nvSpPr>
        <p:spPr>
          <a:xfrm>
            <a:off x="6956994" y="3201054"/>
            <a:ext cx="2192538" cy="1125501"/>
          </a:xfrm>
          <a:prstGeom prst="rect">
            <a:avLst/>
          </a:prstGeom>
        </p:spPr>
        <p:txBody>
          <a:bodyPr vert="horz" wrap="square" lIns="0" tIns="0" rIns="0" bIns="0" rtlCol="0" anchor="t">
            <a:spAutoFit/>
          </a:bodyPr>
          <a:lstStyle/>
          <a:p>
            <a:pPr marL="171450" marR="0" lvl="0" indent="-171450" algn="l" defTabSz="1088105"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Patch Management</a:t>
            </a:r>
          </a:p>
          <a:p>
            <a:pPr marL="171450" marR="0" lvl="0" indent="-171450" algn="l" defTabSz="1088105"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Backup Management</a:t>
            </a:r>
          </a:p>
          <a:p>
            <a:pPr marL="171450" marR="0" lvl="0" indent="-171450" algn="l" defTabSz="1088105"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Unified Security Management</a:t>
            </a:r>
          </a:p>
          <a:p>
            <a:pPr marL="171450" marR="0" lvl="0" indent="-171450" algn="l" defTabSz="1088105"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Disaster Recovery</a:t>
            </a:r>
          </a:p>
          <a:p>
            <a:pPr marL="171450" marR="0" lvl="0" indent="-171450" algn="l" defTabSz="1088105"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Provisioning Management</a:t>
            </a:r>
          </a:p>
        </p:txBody>
      </p:sp>
      <p:grpSp>
        <p:nvGrpSpPr>
          <p:cNvPr id="115" name="Graphic 14">
            <a:extLst>
              <a:ext uri="{FF2B5EF4-FFF2-40B4-BE49-F238E27FC236}">
                <a16:creationId xmlns:a16="http://schemas.microsoft.com/office/drawing/2014/main" id="{4D3F4380-CB8B-496E-B6A3-D56E031EF006}"/>
              </a:ext>
            </a:extLst>
          </p:cNvPr>
          <p:cNvGrpSpPr/>
          <p:nvPr/>
        </p:nvGrpSpPr>
        <p:grpSpPr>
          <a:xfrm>
            <a:off x="3876018" y="5762412"/>
            <a:ext cx="476250" cy="476250"/>
            <a:chOff x="3960868" y="4543973"/>
            <a:chExt cx="476250" cy="476250"/>
          </a:xfrm>
        </p:grpSpPr>
        <p:sp>
          <p:nvSpPr>
            <p:cNvPr id="116" name="Freeform: Shape 115">
              <a:extLst>
                <a:ext uri="{FF2B5EF4-FFF2-40B4-BE49-F238E27FC236}">
                  <a16:creationId xmlns:a16="http://schemas.microsoft.com/office/drawing/2014/main" id="{7CC052EC-BA2E-43A4-8A2D-35C0ED82C518}"/>
                </a:ext>
              </a:extLst>
            </p:cNvPr>
            <p:cNvSpPr/>
            <p:nvPr/>
          </p:nvSpPr>
          <p:spPr>
            <a:xfrm>
              <a:off x="4036163" y="4903866"/>
              <a:ext cx="323850" cy="104775"/>
            </a:xfrm>
            <a:custGeom>
              <a:avLst/>
              <a:gdLst/>
              <a:ahLst/>
              <a:cxnLst/>
              <a:rect l="0" t="0" r="0" b="0"/>
              <a:pathLst>
                <a:path w="323850" h="104775">
                  <a:moveTo>
                    <a:pt x="233563" y="7144"/>
                  </a:moveTo>
                  <a:lnTo>
                    <a:pt x="222218" y="7144"/>
                  </a:lnTo>
                  <a:lnTo>
                    <a:pt x="109919" y="7144"/>
                  </a:lnTo>
                  <a:lnTo>
                    <a:pt x="104061" y="7144"/>
                  </a:lnTo>
                  <a:cubicBezTo>
                    <a:pt x="119624" y="62084"/>
                    <a:pt x="98717" y="69961"/>
                    <a:pt x="7144" y="69961"/>
                  </a:cubicBezTo>
                  <a:lnTo>
                    <a:pt x="7144" y="98727"/>
                  </a:lnTo>
                  <a:lnTo>
                    <a:pt x="123606" y="98727"/>
                  </a:lnTo>
                  <a:lnTo>
                    <a:pt x="208636" y="98727"/>
                  </a:lnTo>
                  <a:lnTo>
                    <a:pt x="318535" y="98727"/>
                  </a:lnTo>
                  <a:lnTo>
                    <a:pt x="318535" y="69961"/>
                  </a:lnTo>
                  <a:cubicBezTo>
                    <a:pt x="226962" y="69961"/>
                    <a:pt x="217980" y="62113"/>
                    <a:pt x="233563" y="7144"/>
                  </a:cubicBezTo>
                </a:path>
              </a:pathLst>
            </a:custGeom>
            <a:solidFill>
              <a:srgbClr val="7A7A7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panose="020B0502040204020203" pitchFamily="34" charset="0"/>
                <a:cs typeface="Segoe UI" panose="020B0502040204020203" pitchFamily="34" charset="0"/>
              </a:endParaRPr>
            </a:p>
          </p:txBody>
        </p:sp>
        <p:sp>
          <p:nvSpPr>
            <p:cNvPr id="117" name="Freeform: Shape 116">
              <a:extLst>
                <a:ext uri="{FF2B5EF4-FFF2-40B4-BE49-F238E27FC236}">
                  <a16:creationId xmlns:a16="http://schemas.microsoft.com/office/drawing/2014/main" id="{7DC9F046-83B0-48A6-9EA4-BE11D7577F47}"/>
                </a:ext>
              </a:extLst>
            </p:cNvPr>
            <p:cNvSpPr/>
            <p:nvPr/>
          </p:nvSpPr>
          <p:spPr>
            <a:xfrm>
              <a:off x="3953734" y="4555879"/>
              <a:ext cx="485775" cy="361950"/>
            </a:xfrm>
            <a:custGeom>
              <a:avLst/>
              <a:gdLst/>
              <a:ahLst/>
              <a:cxnLst/>
              <a:rect l="0" t="0" r="0" b="0"/>
              <a:pathLst>
                <a:path w="485775" h="361950">
                  <a:moveTo>
                    <a:pt x="454619" y="7144"/>
                  </a:moveTo>
                  <a:lnTo>
                    <a:pt x="33023" y="7144"/>
                  </a:lnTo>
                  <a:cubicBezTo>
                    <a:pt x="18698" y="7144"/>
                    <a:pt x="7144" y="19955"/>
                    <a:pt x="7144" y="34261"/>
                  </a:cubicBezTo>
                  <a:lnTo>
                    <a:pt x="7144" y="328260"/>
                  </a:lnTo>
                  <a:cubicBezTo>
                    <a:pt x="7144" y="342481"/>
                    <a:pt x="18698" y="355149"/>
                    <a:pt x="33023" y="355149"/>
                  </a:cubicBezTo>
                  <a:lnTo>
                    <a:pt x="454619" y="355149"/>
                  </a:lnTo>
                  <a:cubicBezTo>
                    <a:pt x="468916" y="355149"/>
                    <a:pt x="483394" y="342481"/>
                    <a:pt x="483394" y="328260"/>
                  </a:cubicBezTo>
                  <a:lnTo>
                    <a:pt x="483394" y="34261"/>
                  </a:lnTo>
                  <a:cubicBezTo>
                    <a:pt x="483394" y="19917"/>
                    <a:pt x="468916" y="7144"/>
                    <a:pt x="454619" y="7144"/>
                  </a:cubicBezTo>
                </a:path>
              </a:pathLst>
            </a:custGeom>
            <a:solidFill>
              <a:srgbClr val="A0A1A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panose="020B0502040204020203" pitchFamily="34" charset="0"/>
                <a:cs typeface="Segoe UI" panose="020B0502040204020203" pitchFamily="34" charset="0"/>
              </a:endParaRPr>
            </a:p>
          </p:txBody>
        </p:sp>
        <p:sp>
          <p:nvSpPr>
            <p:cNvPr id="118" name="Freeform: Shape 117">
              <a:extLst>
                <a:ext uri="{FF2B5EF4-FFF2-40B4-BE49-F238E27FC236}">
                  <a16:creationId xmlns:a16="http://schemas.microsoft.com/office/drawing/2014/main" id="{4B2E2F02-26E4-480A-9FFD-E7B288E67A15}"/>
                </a:ext>
              </a:extLst>
            </p:cNvPr>
            <p:cNvSpPr/>
            <p:nvPr/>
          </p:nvSpPr>
          <p:spPr>
            <a:xfrm>
              <a:off x="3953724" y="4555889"/>
              <a:ext cx="457200" cy="361950"/>
            </a:xfrm>
            <a:custGeom>
              <a:avLst/>
              <a:gdLst/>
              <a:ahLst/>
              <a:cxnLst/>
              <a:rect l="0" t="0" r="0" b="0"/>
              <a:pathLst>
                <a:path w="457200" h="361950">
                  <a:moveTo>
                    <a:pt x="454924" y="7163"/>
                  </a:moveTo>
                  <a:cubicBezTo>
                    <a:pt x="454819" y="7163"/>
                    <a:pt x="454724" y="7144"/>
                    <a:pt x="454628" y="7144"/>
                  </a:cubicBezTo>
                  <a:lnTo>
                    <a:pt x="33023" y="7144"/>
                  </a:lnTo>
                  <a:cubicBezTo>
                    <a:pt x="18698" y="7144"/>
                    <a:pt x="7144" y="19945"/>
                    <a:pt x="7144" y="34261"/>
                  </a:cubicBezTo>
                  <a:lnTo>
                    <a:pt x="7144" y="328251"/>
                  </a:lnTo>
                  <a:cubicBezTo>
                    <a:pt x="7144" y="342481"/>
                    <a:pt x="18698" y="355149"/>
                    <a:pt x="33023" y="355149"/>
                  </a:cubicBezTo>
                  <a:lnTo>
                    <a:pt x="43053" y="355149"/>
                  </a:lnTo>
                  <a:lnTo>
                    <a:pt x="454924" y="7163"/>
                  </a:lnTo>
                  <a:close/>
                </a:path>
              </a:pathLst>
            </a:custGeom>
            <a:solidFill>
              <a:srgbClr val="FFFFFF">
                <a:alpha val="20000"/>
              </a:srgbClr>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panose="020B0502040204020203" pitchFamily="34" charset="0"/>
                <a:cs typeface="Segoe UI" panose="020B0502040204020203" pitchFamily="34" charset="0"/>
              </a:endParaRPr>
            </a:p>
          </p:txBody>
        </p:sp>
        <p:sp>
          <p:nvSpPr>
            <p:cNvPr id="119" name="Freeform: Shape 118">
              <a:extLst>
                <a:ext uri="{FF2B5EF4-FFF2-40B4-BE49-F238E27FC236}">
                  <a16:creationId xmlns:a16="http://schemas.microsoft.com/office/drawing/2014/main" id="{8075AAB9-5924-45BA-9D0D-3A1F32D31F26}"/>
                </a:ext>
              </a:extLst>
            </p:cNvPr>
            <p:cNvSpPr/>
            <p:nvPr/>
          </p:nvSpPr>
          <p:spPr>
            <a:xfrm>
              <a:off x="3989824" y="4592531"/>
              <a:ext cx="409575" cy="285750"/>
            </a:xfrm>
            <a:custGeom>
              <a:avLst/>
              <a:gdLst/>
              <a:ahLst/>
              <a:cxnLst/>
              <a:rect l="0" t="0" r="0" b="0"/>
              <a:pathLst>
                <a:path w="409575" h="285750">
                  <a:moveTo>
                    <a:pt x="410127" y="7144"/>
                  </a:moveTo>
                  <a:lnTo>
                    <a:pt x="410127" y="281854"/>
                  </a:lnTo>
                  <a:lnTo>
                    <a:pt x="7144" y="281854"/>
                  </a:lnTo>
                  <a:lnTo>
                    <a:pt x="7144" y="7144"/>
                  </a:lnTo>
                  <a:close/>
                </a:path>
              </a:pathLst>
            </a:custGeom>
            <a:solidFill>
              <a:srgbClr val="353535">
                <a:lumMod val="60000"/>
                <a:lumOff val="40000"/>
              </a:srgbClr>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panose="020B0502040204020203" pitchFamily="34" charset="0"/>
                <a:cs typeface="Segoe UI" panose="020B0502040204020203" pitchFamily="34" charset="0"/>
              </a:endParaRPr>
            </a:p>
          </p:txBody>
        </p:sp>
        <p:sp>
          <p:nvSpPr>
            <p:cNvPr id="120" name="Freeform: Shape 119">
              <a:extLst>
                <a:ext uri="{FF2B5EF4-FFF2-40B4-BE49-F238E27FC236}">
                  <a16:creationId xmlns:a16="http://schemas.microsoft.com/office/drawing/2014/main" id="{F0696FB1-1827-45EC-979C-4D63CD145733}"/>
                </a:ext>
              </a:extLst>
            </p:cNvPr>
            <p:cNvSpPr/>
            <p:nvPr/>
          </p:nvSpPr>
          <p:spPr>
            <a:xfrm>
              <a:off x="3989824" y="4591989"/>
              <a:ext cx="381000" cy="285750"/>
            </a:xfrm>
            <a:custGeom>
              <a:avLst/>
              <a:gdLst/>
              <a:ahLst/>
              <a:cxnLst/>
              <a:rect l="0" t="0" r="0" b="0"/>
              <a:pathLst>
                <a:path w="381000" h="285750">
                  <a:moveTo>
                    <a:pt x="7144" y="282397"/>
                  </a:moveTo>
                  <a:lnTo>
                    <a:pt x="7696" y="282397"/>
                  </a:lnTo>
                  <a:lnTo>
                    <a:pt x="7696" y="7696"/>
                  </a:lnTo>
                  <a:lnTo>
                    <a:pt x="376123" y="7144"/>
                  </a:lnTo>
                  <a:lnTo>
                    <a:pt x="376142" y="7144"/>
                  </a:lnTo>
                  <a:lnTo>
                    <a:pt x="7144" y="7696"/>
                  </a:lnTo>
                  <a:close/>
                </a:path>
              </a:pathLst>
            </a:custGeom>
            <a:solidFill>
              <a:srgbClr val="59B4D9"/>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panose="020B0502040204020203" pitchFamily="34" charset="0"/>
                <a:cs typeface="Segoe UI" panose="020B0502040204020203" pitchFamily="34" charset="0"/>
              </a:endParaRPr>
            </a:p>
          </p:txBody>
        </p:sp>
        <p:sp>
          <p:nvSpPr>
            <p:cNvPr id="121" name="Freeform: Shape 120">
              <a:extLst>
                <a:ext uri="{FF2B5EF4-FFF2-40B4-BE49-F238E27FC236}">
                  <a16:creationId xmlns:a16="http://schemas.microsoft.com/office/drawing/2014/main" id="{6EED2616-0DB9-4D4B-8390-C7F5508D3D20}"/>
                </a:ext>
              </a:extLst>
            </p:cNvPr>
            <p:cNvSpPr/>
            <p:nvPr/>
          </p:nvSpPr>
          <p:spPr>
            <a:xfrm>
              <a:off x="4036163" y="4966673"/>
              <a:ext cx="323850" cy="38100"/>
            </a:xfrm>
            <a:custGeom>
              <a:avLst/>
              <a:gdLst/>
              <a:ahLst/>
              <a:cxnLst/>
              <a:rect l="0" t="0" r="0" b="0"/>
              <a:pathLst>
                <a:path w="323850" h="38100">
                  <a:moveTo>
                    <a:pt x="7144" y="7144"/>
                  </a:moveTo>
                  <a:lnTo>
                    <a:pt x="318535" y="7144"/>
                  </a:lnTo>
                  <a:lnTo>
                    <a:pt x="318535" y="35919"/>
                  </a:lnTo>
                  <a:lnTo>
                    <a:pt x="7144" y="35919"/>
                  </a:lnTo>
                  <a:close/>
                </a:path>
              </a:pathLst>
            </a:custGeom>
            <a:solidFill>
              <a:srgbClr val="A0A1A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panose="020B0502040204020203" pitchFamily="34" charset="0"/>
                <a:cs typeface="Segoe UI" panose="020B0502040204020203" pitchFamily="34" charset="0"/>
              </a:endParaRPr>
            </a:p>
          </p:txBody>
        </p:sp>
        <p:sp>
          <p:nvSpPr>
            <p:cNvPr id="122" name="Freeform: Shape 121">
              <a:extLst>
                <a:ext uri="{FF2B5EF4-FFF2-40B4-BE49-F238E27FC236}">
                  <a16:creationId xmlns:a16="http://schemas.microsoft.com/office/drawing/2014/main" id="{11751AB2-B760-44DA-B4FD-DAE9BE28B2E9}"/>
                </a:ext>
              </a:extLst>
            </p:cNvPr>
            <p:cNvSpPr/>
            <p:nvPr/>
          </p:nvSpPr>
          <p:spPr>
            <a:xfrm>
              <a:off x="4183267" y="4569071"/>
              <a:ext cx="19050" cy="19050"/>
            </a:xfrm>
            <a:custGeom>
              <a:avLst/>
              <a:gdLst/>
              <a:ahLst/>
              <a:cxnLst/>
              <a:rect l="0" t="0" r="0" b="0"/>
              <a:pathLst>
                <a:path w="19050" h="19050">
                  <a:moveTo>
                    <a:pt x="20660" y="13906"/>
                  </a:moveTo>
                  <a:cubicBezTo>
                    <a:pt x="20660" y="17640"/>
                    <a:pt x="17631" y="20669"/>
                    <a:pt x="13897" y="20669"/>
                  </a:cubicBezTo>
                  <a:cubicBezTo>
                    <a:pt x="10154" y="20669"/>
                    <a:pt x="7144" y="17640"/>
                    <a:pt x="7144" y="13906"/>
                  </a:cubicBezTo>
                  <a:cubicBezTo>
                    <a:pt x="7144" y="10163"/>
                    <a:pt x="10154" y="7144"/>
                    <a:pt x="13897" y="7144"/>
                  </a:cubicBezTo>
                  <a:cubicBezTo>
                    <a:pt x="17631" y="7144"/>
                    <a:pt x="20660" y="10163"/>
                    <a:pt x="20660" y="13906"/>
                  </a:cubicBezTo>
                </a:path>
              </a:pathLst>
            </a:custGeom>
            <a:solidFill>
              <a:srgbClr val="B8D43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panose="020B0502040204020203" pitchFamily="34" charset="0"/>
                <a:cs typeface="Segoe UI" panose="020B0502040204020203" pitchFamily="34" charset="0"/>
              </a:endParaRPr>
            </a:p>
          </p:txBody>
        </p:sp>
        <p:sp>
          <p:nvSpPr>
            <p:cNvPr id="123" name="Freeform: Shape 122">
              <a:extLst>
                <a:ext uri="{FF2B5EF4-FFF2-40B4-BE49-F238E27FC236}">
                  <a16:creationId xmlns:a16="http://schemas.microsoft.com/office/drawing/2014/main" id="{5B6C2DB3-969D-49E8-BAB4-ED8175E2878A}"/>
                </a:ext>
              </a:extLst>
            </p:cNvPr>
            <p:cNvSpPr/>
            <p:nvPr/>
          </p:nvSpPr>
          <p:spPr>
            <a:xfrm>
              <a:off x="4110658" y="4619978"/>
              <a:ext cx="180975" cy="114300"/>
            </a:xfrm>
            <a:custGeom>
              <a:avLst/>
              <a:gdLst/>
              <a:ahLst/>
              <a:cxnLst/>
              <a:rect l="0" t="0" r="0" b="0"/>
              <a:pathLst>
                <a:path w="180975" h="114300">
                  <a:moveTo>
                    <a:pt x="93536" y="108723"/>
                  </a:moveTo>
                  <a:cubicBezTo>
                    <a:pt x="93107" y="108723"/>
                    <a:pt x="92669" y="108590"/>
                    <a:pt x="92259" y="108361"/>
                  </a:cubicBezTo>
                  <a:lnTo>
                    <a:pt x="8401" y="59955"/>
                  </a:lnTo>
                  <a:cubicBezTo>
                    <a:pt x="7630" y="59498"/>
                    <a:pt x="7144" y="58650"/>
                    <a:pt x="7144" y="57755"/>
                  </a:cubicBezTo>
                  <a:cubicBezTo>
                    <a:pt x="7144" y="56850"/>
                    <a:pt x="7630" y="56012"/>
                    <a:pt x="8401" y="55564"/>
                  </a:cubicBezTo>
                  <a:lnTo>
                    <a:pt x="91754" y="7472"/>
                  </a:lnTo>
                  <a:cubicBezTo>
                    <a:pt x="92535" y="7034"/>
                    <a:pt x="93488" y="7034"/>
                    <a:pt x="94259" y="7472"/>
                  </a:cubicBezTo>
                  <a:lnTo>
                    <a:pt x="178146" y="55897"/>
                  </a:lnTo>
                  <a:cubicBezTo>
                    <a:pt x="178927" y="56345"/>
                    <a:pt x="179394" y="57183"/>
                    <a:pt x="179394" y="58088"/>
                  </a:cubicBezTo>
                  <a:cubicBezTo>
                    <a:pt x="179394" y="59003"/>
                    <a:pt x="178927" y="59831"/>
                    <a:pt x="178146" y="60279"/>
                  </a:cubicBezTo>
                  <a:lnTo>
                    <a:pt x="94821" y="108361"/>
                  </a:lnTo>
                  <a:cubicBezTo>
                    <a:pt x="94412" y="108590"/>
                    <a:pt x="94002" y="108723"/>
                    <a:pt x="93536" y="108723"/>
                  </a:cubicBezTo>
                </a:path>
              </a:pathLst>
            </a:custGeom>
            <a:solidFill>
              <a:srgbClr val="FFFFFF"/>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panose="020B0502040204020203" pitchFamily="34" charset="0"/>
                <a:cs typeface="Segoe UI" panose="020B0502040204020203" pitchFamily="34" charset="0"/>
              </a:endParaRPr>
            </a:p>
          </p:txBody>
        </p:sp>
        <p:sp>
          <p:nvSpPr>
            <p:cNvPr id="124" name="Freeform: Shape 123">
              <a:extLst>
                <a:ext uri="{FF2B5EF4-FFF2-40B4-BE49-F238E27FC236}">
                  <a16:creationId xmlns:a16="http://schemas.microsoft.com/office/drawing/2014/main" id="{317AA0C7-267F-49AC-8EF6-67A26BF63C9D}"/>
                </a:ext>
              </a:extLst>
            </p:cNvPr>
            <p:cNvSpPr/>
            <p:nvPr/>
          </p:nvSpPr>
          <p:spPr>
            <a:xfrm>
              <a:off x="4098819" y="4689032"/>
              <a:ext cx="95250" cy="161925"/>
            </a:xfrm>
            <a:custGeom>
              <a:avLst/>
              <a:gdLst/>
              <a:ahLst/>
              <a:cxnLst/>
              <a:rect l="0" t="0" r="0" b="0"/>
              <a:pathLst>
                <a:path w="95250" h="161925">
                  <a:moveTo>
                    <a:pt x="93326" y="157322"/>
                  </a:moveTo>
                  <a:cubicBezTo>
                    <a:pt x="92850" y="157322"/>
                    <a:pt x="92421" y="157208"/>
                    <a:pt x="92050" y="156979"/>
                  </a:cubicBezTo>
                  <a:lnTo>
                    <a:pt x="8439" y="108725"/>
                  </a:lnTo>
                  <a:cubicBezTo>
                    <a:pt x="7630" y="108278"/>
                    <a:pt x="7144" y="107459"/>
                    <a:pt x="7144" y="106525"/>
                  </a:cubicBezTo>
                  <a:lnTo>
                    <a:pt x="7144" y="9694"/>
                  </a:lnTo>
                  <a:cubicBezTo>
                    <a:pt x="7144" y="8780"/>
                    <a:pt x="7630" y="7951"/>
                    <a:pt x="8439" y="7494"/>
                  </a:cubicBezTo>
                  <a:cubicBezTo>
                    <a:pt x="9211" y="7027"/>
                    <a:pt x="10163" y="7027"/>
                    <a:pt x="10992" y="7494"/>
                  </a:cubicBezTo>
                  <a:lnTo>
                    <a:pt x="94593" y="55728"/>
                  </a:lnTo>
                  <a:cubicBezTo>
                    <a:pt x="95336" y="56205"/>
                    <a:pt x="95831" y="57033"/>
                    <a:pt x="95831" y="57948"/>
                  </a:cubicBezTo>
                  <a:lnTo>
                    <a:pt x="95831" y="154779"/>
                  </a:lnTo>
                  <a:cubicBezTo>
                    <a:pt x="95831" y="155703"/>
                    <a:pt x="95336" y="156522"/>
                    <a:pt x="94593" y="156979"/>
                  </a:cubicBezTo>
                  <a:cubicBezTo>
                    <a:pt x="94174" y="157208"/>
                    <a:pt x="93736" y="157322"/>
                    <a:pt x="93326" y="157322"/>
                  </a:cubicBezTo>
                </a:path>
              </a:pathLst>
            </a:custGeom>
            <a:solidFill>
              <a:srgbClr val="FFFFFF">
                <a:alpha val="70000"/>
              </a:srgbClr>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panose="020B0502040204020203" pitchFamily="34" charset="0"/>
                <a:cs typeface="Segoe UI" panose="020B0502040204020203" pitchFamily="34" charset="0"/>
              </a:endParaRPr>
            </a:p>
          </p:txBody>
        </p:sp>
        <p:sp>
          <p:nvSpPr>
            <p:cNvPr id="125" name="Freeform: Shape 124">
              <a:extLst>
                <a:ext uri="{FF2B5EF4-FFF2-40B4-BE49-F238E27FC236}">
                  <a16:creationId xmlns:a16="http://schemas.microsoft.com/office/drawing/2014/main" id="{8533DF5F-FF5E-44E6-BBD3-99CBD0C63F4B}"/>
                </a:ext>
              </a:extLst>
            </p:cNvPr>
            <p:cNvSpPr/>
            <p:nvPr/>
          </p:nvSpPr>
          <p:spPr>
            <a:xfrm>
              <a:off x="4206127" y="4689667"/>
              <a:ext cx="95250" cy="161925"/>
            </a:xfrm>
            <a:custGeom>
              <a:avLst/>
              <a:gdLst/>
              <a:ahLst/>
              <a:cxnLst/>
              <a:rect l="0" t="0" r="0" b="0"/>
              <a:pathLst>
                <a:path w="95250" h="161925">
                  <a:moveTo>
                    <a:pt x="9687" y="156686"/>
                  </a:moveTo>
                  <a:cubicBezTo>
                    <a:pt x="9230" y="156686"/>
                    <a:pt x="8801" y="156572"/>
                    <a:pt x="8372" y="156343"/>
                  </a:cubicBezTo>
                  <a:cubicBezTo>
                    <a:pt x="7630" y="155886"/>
                    <a:pt x="7144" y="155067"/>
                    <a:pt x="7144" y="154143"/>
                  </a:cubicBezTo>
                  <a:lnTo>
                    <a:pt x="7144" y="57922"/>
                  </a:lnTo>
                  <a:cubicBezTo>
                    <a:pt x="7144" y="57026"/>
                    <a:pt x="7630" y="56188"/>
                    <a:pt x="8372" y="55721"/>
                  </a:cubicBezTo>
                  <a:lnTo>
                    <a:pt x="91973" y="7487"/>
                  </a:lnTo>
                  <a:cubicBezTo>
                    <a:pt x="92773" y="7029"/>
                    <a:pt x="93707" y="7029"/>
                    <a:pt x="94488" y="7487"/>
                  </a:cubicBezTo>
                  <a:cubicBezTo>
                    <a:pt x="95288" y="7934"/>
                    <a:pt x="95774" y="8773"/>
                    <a:pt x="95774" y="9677"/>
                  </a:cubicBezTo>
                  <a:lnTo>
                    <a:pt x="95774" y="105889"/>
                  </a:lnTo>
                  <a:cubicBezTo>
                    <a:pt x="95774" y="106823"/>
                    <a:pt x="95288" y="107642"/>
                    <a:pt x="94488" y="108090"/>
                  </a:cubicBezTo>
                  <a:lnTo>
                    <a:pt x="10916" y="156343"/>
                  </a:lnTo>
                  <a:cubicBezTo>
                    <a:pt x="10573" y="156572"/>
                    <a:pt x="10125" y="156686"/>
                    <a:pt x="9687" y="156686"/>
                  </a:cubicBezTo>
                </a:path>
              </a:pathLst>
            </a:custGeom>
            <a:solidFill>
              <a:srgbClr val="FFFFFF">
                <a:alpha val="40000"/>
              </a:srgbClr>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panose="020B0502040204020203" pitchFamily="34" charset="0"/>
                <a:cs typeface="Segoe UI" panose="020B0502040204020203" pitchFamily="34" charset="0"/>
              </a:endParaRPr>
            </a:p>
          </p:txBody>
        </p:sp>
      </p:grpSp>
      <p:sp>
        <p:nvSpPr>
          <p:cNvPr id="126" name="TextBox 125">
            <a:extLst>
              <a:ext uri="{FF2B5EF4-FFF2-40B4-BE49-F238E27FC236}">
                <a16:creationId xmlns:a16="http://schemas.microsoft.com/office/drawing/2014/main" id="{28FB599B-DD52-4858-B1E0-20989470D92B}"/>
              </a:ext>
            </a:extLst>
          </p:cNvPr>
          <p:cNvSpPr txBox="1"/>
          <p:nvPr/>
        </p:nvSpPr>
        <p:spPr>
          <a:xfrm>
            <a:off x="3755588" y="4560980"/>
            <a:ext cx="2041314" cy="433004"/>
          </a:xfrm>
          <a:prstGeom prst="rect">
            <a:avLst/>
          </a:prstGeom>
        </p:spPr>
        <p:txBody>
          <a:bodyPr vert="horz" wrap="square" lIns="0" tIns="0" rIns="0" bIns="0" rtlCol="0" anchor="t">
            <a:spAutoFit/>
          </a:bodyPr>
          <a:lstStyle/>
          <a:p>
            <a:pPr marL="171450" marR="0" lvl="0" indent="-171450" algn="l" defTabSz="1088105"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24x7 Technical Support</a:t>
            </a:r>
          </a:p>
          <a:p>
            <a:pPr marL="171450" marR="0" lvl="0" indent="-171450" algn="l" defTabSz="1088105"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Subscription Management</a:t>
            </a:r>
          </a:p>
        </p:txBody>
      </p:sp>
      <p:pic>
        <p:nvPicPr>
          <p:cNvPr id="127" name="Picture 126">
            <a:extLst>
              <a:ext uri="{FF2B5EF4-FFF2-40B4-BE49-F238E27FC236}">
                <a16:creationId xmlns:a16="http://schemas.microsoft.com/office/drawing/2014/main" id="{8BB22EDE-0332-46CB-83B8-65C048298EE1}"/>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5638147" y="5744617"/>
            <a:ext cx="544992" cy="544992"/>
          </a:xfrm>
          <a:prstGeom prst="rect">
            <a:avLst/>
          </a:prstGeom>
        </p:spPr>
      </p:pic>
      <p:sp>
        <p:nvSpPr>
          <p:cNvPr id="128" name="TextBox 127">
            <a:extLst>
              <a:ext uri="{FF2B5EF4-FFF2-40B4-BE49-F238E27FC236}">
                <a16:creationId xmlns:a16="http://schemas.microsoft.com/office/drawing/2014/main" id="{00BC3BAE-91DA-442A-9129-4C094C97D571}"/>
              </a:ext>
            </a:extLst>
          </p:cNvPr>
          <p:cNvSpPr txBox="1"/>
          <p:nvPr/>
        </p:nvSpPr>
        <p:spPr>
          <a:xfrm>
            <a:off x="5382971" y="6304057"/>
            <a:ext cx="1019568" cy="163962"/>
          </a:xfrm>
          <a:prstGeom prst="rect">
            <a:avLst/>
          </a:prstGeom>
        </p:spPr>
        <p:txBody>
          <a:bodyPr vert="horz" wrap="square" lIns="45720" tIns="45720" rIns="45720" bIns="45720" rtlCol="0" anchor="ctr">
            <a:noAutofit/>
          </a:bodyPr>
          <a:lstStyle>
            <a:defPPr>
              <a:defRPr lang="en-US"/>
            </a:defPPr>
            <a:lvl1pPr algn="ctr" defTabSz="1088105">
              <a:defRPr sz="1200">
                <a:solidFill>
                  <a:srgbClr val="505050"/>
                </a:solidFill>
                <a:latin typeface="Segoe UI Semibold" panose="020B0702040204020203" pitchFamily="34" charset="0"/>
                <a:ea typeface="Segoe UI" pitchFamily="34" charset="0"/>
                <a:cs typeface="Segoe UI Semibold" panose="020B0702040204020203" pitchFamily="34" charset="0"/>
              </a:defRPr>
            </a:lvl1pPr>
          </a:lstStyle>
          <a:p>
            <a:pPr marL="0" marR="0" lvl="0" indent="0" algn="ctr" defTabSz="108810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52125"/>
                </a:solidFill>
                <a:effectLst/>
                <a:uLnTx/>
                <a:uFillTx/>
                <a:latin typeface="Segoe UI" panose="020B0502040204020203" pitchFamily="34" charset="0"/>
                <a:cs typeface="Segoe UI" panose="020B0502040204020203" pitchFamily="34" charset="0"/>
              </a:rPr>
              <a:t>Containers</a:t>
            </a:r>
          </a:p>
        </p:txBody>
      </p:sp>
      <p:sp>
        <p:nvSpPr>
          <p:cNvPr id="129" name="Rectangle: Rounded Corners 128">
            <a:extLst>
              <a:ext uri="{FF2B5EF4-FFF2-40B4-BE49-F238E27FC236}">
                <a16:creationId xmlns:a16="http://schemas.microsoft.com/office/drawing/2014/main" id="{444DBC6E-CD72-4342-B068-2FC6174FE9D0}"/>
              </a:ext>
            </a:extLst>
          </p:cNvPr>
          <p:cNvSpPr/>
          <p:nvPr/>
        </p:nvSpPr>
        <p:spPr bwMode="auto">
          <a:xfrm>
            <a:off x="3593742" y="1101659"/>
            <a:ext cx="1196420" cy="1102931"/>
          </a:xfrm>
          <a:prstGeom prst="roundRect">
            <a:avLst>
              <a:gd name="adj" fmla="val 0"/>
            </a:avLst>
          </a:prstGeom>
          <a:solidFill>
            <a:srgbClr val="2DAB95"/>
          </a:solidFill>
          <a:ln w="1079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marL="0" marR="0" lvl="0" indent="0" algn="ctr" defTabSz="699291"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Subject Matter Experts</a:t>
            </a:r>
            <a:endParaRPr kumimoji="0" lang="en-US" sz="12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131" name="TextBox 130">
            <a:extLst>
              <a:ext uri="{FF2B5EF4-FFF2-40B4-BE49-F238E27FC236}">
                <a16:creationId xmlns:a16="http://schemas.microsoft.com/office/drawing/2014/main" id="{5C6C5BE4-7445-44DA-BB01-52C4448DF023}"/>
              </a:ext>
            </a:extLst>
          </p:cNvPr>
          <p:cNvSpPr txBox="1"/>
          <p:nvPr/>
        </p:nvSpPr>
        <p:spPr>
          <a:xfrm>
            <a:off x="9718092" y="1452358"/>
            <a:ext cx="1362126" cy="373918"/>
          </a:xfrm>
          <a:prstGeom prst="rect">
            <a:avLst/>
          </a:prstGeom>
          <a:noFill/>
        </p:spPr>
        <p:txBody>
          <a:bodyPr wrap="square" lIns="137141" tIns="109713" rIns="137141" bIns="109713" rtlCol="0">
            <a:spAutoFit/>
          </a:bodyPr>
          <a:lstStyle/>
          <a:p>
            <a:pPr marL="0" marR="0" lvl="0" indent="0" algn="ctr" defTabSz="685645" rtl="0" eaLnBrk="1" fontAlgn="auto" latinLnBrk="0" hangingPunct="1">
              <a:lnSpc>
                <a:spcPct val="90000"/>
              </a:lnSpc>
              <a:spcBef>
                <a:spcPts val="0"/>
              </a:spcBef>
              <a:spcAft>
                <a:spcPts val="450"/>
              </a:spcAft>
              <a:buClrTx/>
              <a:buSzTx/>
              <a:buFontTx/>
              <a:buNone/>
              <a:tabLst/>
              <a:defRPr/>
            </a:pPr>
            <a:r>
              <a:rPr kumimoji="0" lang="en-US" sz="1050" b="0" i="0" u="none" strike="noStrike" kern="0" cap="none" spc="0" normalizeH="0" baseline="0" noProof="0">
                <a:ln>
                  <a:noFill/>
                </a:ln>
                <a:solidFill>
                  <a:srgbClr val="252125"/>
                </a:solidFill>
                <a:effectLst/>
                <a:uLnTx/>
                <a:uFillTx/>
                <a:latin typeface="Segoe UI" panose="020B0502040204020203" pitchFamily="34" charset="0"/>
                <a:cs typeface="Segoe UI" panose="020B0502040204020203" pitchFamily="34" charset="0"/>
              </a:rPr>
              <a:t>Your Teams</a:t>
            </a:r>
          </a:p>
        </p:txBody>
      </p:sp>
      <p:sp>
        <p:nvSpPr>
          <p:cNvPr id="132" name="TextBox 131">
            <a:extLst>
              <a:ext uri="{FF2B5EF4-FFF2-40B4-BE49-F238E27FC236}">
                <a16:creationId xmlns:a16="http://schemas.microsoft.com/office/drawing/2014/main" id="{9D8D200D-A300-4CFD-8A40-2355F2EB3111}"/>
              </a:ext>
            </a:extLst>
          </p:cNvPr>
          <p:cNvSpPr txBox="1"/>
          <p:nvPr/>
        </p:nvSpPr>
        <p:spPr>
          <a:xfrm>
            <a:off x="7667123" y="1241151"/>
            <a:ext cx="1097181" cy="73173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Cloud Engineering</a:t>
            </a:r>
            <a:r>
              <a:rPr lang="en-US" sz="1050">
                <a:solidFill>
                  <a:srgbClr val="FFFFFF"/>
                </a:solidFill>
                <a:latin typeface="Segoe UI" panose="020B0502040204020203" pitchFamily="34" charset="0"/>
                <a:cs typeface="Segoe UI" panose="020B0502040204020203" pitchFamily="34" charset="0"/>
              </a:rPr>
              <a:t>Standards</a:t>
            </a:r>
            <a:endParaRPr kumimoji="0" lang="en-US" sz="24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133" name="TextBox 132">
            <a:extLst>
              <a:ext uri="{FF2B5EF4-FFF2-40B4-BE49-F238E27FC236}">
                <a16:creationId xmlns:a16="http://schemas.microsoft.com/office/drawing/2014/main" id="{F0CAC6AD-38D9-42B4-8F20-F6373794DB5F}"/>
              </a:ext>
            </a:extLst>
          </p:cNvPr>
          <p:cNvSpPr txBox="1"/>
          <p:nvPr/>
        </p:nvSpPr>
        <p:spPr>
          <a:xfrm>
            <a:off x="4934942" y="1251765"/>
            <a:ext cx="1255330" cy="73173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Business Application</a:t>
            </a:r>
            <a:br>
              <a:rPr kumimoji="0" lang="en-US" sz="105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br>
            <a:r>
              <a:rPr kumimoji="0" lang="en-US" sz="105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Management</a:t>
            </a:r>
            <a:endParaRPr kumimoji="0" lang="en-US" sz="24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134" name="TextBox 133">
            <a:extLst>
              <a:ext uri="{FF2B5EF4-FFF2-40B4-BE49-F238E27FC236}">
                <a16:creationId xmlns:a16="http://schemas.microsoft.com/office/drawing/2014/main" id="{C00A953F-0813-44D9-8CBE-5FE21F9C57B6}"/>
              </a:ext>
            </a:extLst>
          </p:cNvPr>
          <p:cNvSpPr txBox="1"/>
          <p:nvPr/>
        </p:nvSpPr>
        <p:spPr>
          <a:xfrm>
            <a:off x="6329417" y="1120092"/>
            <a:ext cx="1255151" cy="102258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Business Application Development and Operations </a:t>
            </a:r>
            <a:endParaRPr kumimoji="0" lang="en-US" sz="24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cxnSp>
        <p:nvCxnSpPr>
          <p:cNvPr id="135" name="Straight Connector 134">
            <a:extLst>
              <a:ext uri="{FF2B5EF4-FFF2-40B4-BE49-F238E27FC236}">
                <a16:creationId xmlns:a16="http://schemas.microsoft.com/office/drawing/2014/main" id="{2E7414AB-097F-4558-81D7-0CC877FDEA41}"/>
              </a:ext>
            </a:extLst>
          </p:cNvPr>
          <p:cNvCxnSpPr/>
          <p:nvPr/>
        </p:nvCxnSpPr>
        <p:spPr>
          <a:xfrm>
            <a:off x="6320649" y="1295046"/>
            <a:ext cx="0" cy="731739"/>
          </a:xfrm>
          <a:prstGeom prst="line">
            <a:avLst/>
          </a:prstGeom>
          <a:noFill/>
          <a:ln w="9525" cap="flat" cmpd="sng" algn="ctr">
            <a:solidFill>
              <a:srgbClr val="002050"/>
            </a:solidFill>
            <a:prstDash val="solid"/>
            <a:headEnd type="none"/>
            <a:tailEnd type="none"/>
          </a:ln>
          <a:effectLst/>
        </p:spPr>
      </p:cxnSp>
      <p:cxnSp>
        <p:nvCxnSpPr>
          <p:cNvPr id="136" name="Straight Connector 135">
            <a:extLst>
              <a:ext uri="{FF2B5EF4-FFF2-40B4-BE49-F238E27FC236}">
                <a16:creationId xmlns:a16="http://schemas.microsoft.com/office/drawing/2014/main" id="{AD8348A0-0656-46D9-94FB-07976C3955F6}"/>
              </a:ext>
            </a:extLst>
          </p:cNvPr>
          <p:cNvCxnSpPr/>
          <p:nvPr/>
        </p:nvCxnSpPr>
        <p:spPr>
          <a:xfrm>
            <a:off x="7526550" y="1295046"/>
            <a:ext cx="0" cy="731739"/>
          </a:xfrm>
          <a:prstGeom prst="line">
            <a:avLst/>
          </a:prstGeom>
          <a:noFill/>
          <a:ln w="9525" cap="flat" cmpd="sng" algn="ctr">
            <a:solidFill>
              <a:srgbClr val="002050"/>
            </a:solidFill>
            <a:prstDash val="solid"/>
            <a:headEnd type="none"/>
            <a:tailEnd type="none"/>
          </a:ln>
          <a:effectLst/>
        </p:spPr>
      </p:cxnSp>
      <p:sp>
        <p:nvSpPr>
          <p:cNvPr id="137" name="Right Brace 136">
            <a:extLst>
              <a:ext uri="{FF2B5EF4-FFF2-40B4-BE49-F238E27FC236}">
                <a16:creationId xmlns:a16="http://schemas.microsoft.com/office/drawing/2014/main" id="{5FE76E52-BAAF-4813-9D71-44B272A85923}"/>
              </a:ext>
            </a:extLst>
          </p:cNvPr>
          <p:cNvSpPr/>
          <p:nvPr/>
        </p:nvSpPr>
        <p:spPr>
          <a:xfrm>
            <a:off x="9255862" y="1030954"/>
            <a:ext cx="358415" cy="1229636"/>
          </a:xfrm>
          <a:prstGeom prst="rightBrace">
            <a:avLst/>
          </a:prstGeom>
          <a:ln>
            <a:headEnd type="none"/>
            <a:tailEnd type="none"/>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marL="0" marR="0" lvl="0" indent="0" algn="ctr" defTabSz="6857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panose="020B0502040204020203" pitchFamily="34" charset="0"/>
              <a:cs typeface="Segoe UI" panose="020B0502040204020203" pitchFamily="34" charset="0"/>
            </a:endParaRPr>
          </a:p>
        </p:txBody>
      </p:sp>
      <p:sp>
        <p:nvSpPr>
          <p:cNvPr id="140" name="Left Brace 139">
            <a:extLst>
              <a:ext uri="{FF2B5EF4-FFF2-40B4-BE49-F238E27FC236}">
                <a16:creationId xmlns:a16="http://schemas.microsoft.com/office/drawing/2014/main" id="{4E42983A-0972-4882-90A0-1CB1DB07C4CD}"/>
              </a:ext>
            </a:extLst>
          </p:cNvPr>
          <p:cNvSpPr/>
          <p:nvPr/>
        </p:nvSpPr>
        <p:spPr>
          <a:xfrm flipH="1">
            <a:off x="9206837" y="3120708"/>
            <a:ext cx="358415" cy="2274797"/>
          </a:xfrm>
          <a:prstGeom prst="leftBrace">
            <a:avLst/>
          </a:prstGeom>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panose="020B0502040204020203" pitchFamily="34" charset="0"/>
              <a:cs typeface="Segoe UI" panose="020B0502040204020203" pitchFamily="34" charset="0"/>
            </a:endParaRPr>
          </a:p>
        </p:txBody>
      </p:sp>
      <p:cxnSp>
        <p:nvCxnSpPr>
          <p:cNvPr id="168" name="Straight Connector 167">
            <a:extLst>
              <a:ext uri="{FF2B5EF4-FFF2-40B4-BE49-F238E27FC236}">
                <a16:creationId xmlns:a16="http://schemas.microsoft.com/office/drawing/2014/main" id="{EA4D88F2-95FB-4EFA-BB4A-EC422F96EAE5}"/>
              </a:ext>
            </a:extLst>
          </p:cNvPr>
          <p:cNvCxnSpPr/>
          <p:nvPr/>
        </p:nvCxnSpPr>
        <p:spPr>
          <a:xfrm>
            <a:off x="6320649" y="1242372"/>
            <a:ext cx="0" cy="731739"/>
          </a:xfrm>
          <a:prstGeom prst="line">
            <a:avLst/>
          </a:prstGeom>
          <a:noFill/>
          <a:ln w="9525" cap="flat" cmpd="sng" algn="ctr">
            <a:solidFill>
              <a:srgbClr val="002050"/>
            </a:solidFill>
            <a:prstDash val="solid"/>
            <a:headEnd type="none"/>
            <a:tailEnd type="none"/>
          </a:ln>
          <a:effectLst/>
        </p:spPr>
      </p:cxnSp>
      <p:cxnSp>
        <p:nvCxnSpPr>
          <p:cNvPr id="169" name="Straight Connector 168">
            <a:extLst>
              <a:ext uri="{FF2B5EF4-FFF2-40B4-BE49-F238E27FC236}">
                <a16:creationId xmlns:a16="http://schemas.microsoft.com/office/drawing/2014/main" id="{53B00701-E9A4-4BD5-B97E-B0DA068BF4AE}"/>
              </a:ext>
            </a:extLst>
          </p:cNvPr>
          <p:cNvCxnSpPr/>
          <p:nvPr/>
        </p:nvCxnSpPr>
        <p:spPr>
          <a:xfrm>
            <a:off x="7526550" y="1242372"/>
            <a:ext cx="0" cy="731739"/>
          </a:xfrm>
          <a:prstGeom prst="line">
            <a:avLst/>
          </a:prstGeom>
          <a:noFill/>
          <a:ln w="9525" cap="flat" cmpd="sng" algn="ctr">
            <a:solidFill>
              <a:srgbClr val="002050"/>
            </a:solidFill>
            <a:prstDash val="solid"/>
            <a:headEnd type="none"/>
            <a:tailEnd type="none"/>
          </a:ln>
          <a:effectLst/>
        </p:spPr>
      </p:cxnSp>
      <p:pic>
        <p:nvPicPr>
          <p:cNvPr id="52" name="Picture 51">
            <a:extLst>
              <a:ext uri="{FF2B5EF4-FFF2-40B4-BE49-F238E27FC236}">
                <a16:creationId xmlns:a16="http://schemas.microsoft.com/office/drawing/2014/main" id="{35804D72-5E83-4468-89AA-22BEAD1969C0}"/>
              </a:ext>
            </a:extLst>
          </p:cNvPr>
          <p:cNvPicPr>
            <a:picLocks noChangeAspect="1"/>
          </p:cNvPicPr>
          <p:nvPr/>
        </p:nvPicPr>
        <p:blipFill>
          <a:blip r:embed="rId11"/>
          <a:stretch>
            <a:fillRect/>
          </a:stretch>
        </p:blipFill>
        <p:spPr>
          <a:xfrm>
            <a:off x="10220959" y="3828149"/>
            <a:ext cx="624682" cy="624682"/>
          </a:xfrm>
          <a:prstGeom prst="rect">
            <a:avLst/>
          </a:prstGeom>
        </p:spPr>
      </p:pic>
      <p:sp>
        <p:nvSpPr>
          <p:cNvPr id="55" name="Title 3">
            <a:extLst>
              <a:ext uri="{FF2B5EF4-FFF2-40B4-BE49-F238E27FC236}">
                <a16:creationId xmlns:a16="http://schemas.microsoft.com/office/drawing/2014/main" id="{8E5C41BF-DF4D-4311-A255-D14A0CF0CF44}"/>
              </a:ext>
            </a:extLst>
          </p:cNvPr>
          <p:cNvSpPr txBox="1">
            <a:spLocks/>
          </p:cNvSpPr>
          <p:nvPr/>
        </p:nvSpPr>
        <p:spPr>
          <a:xfrm>
            <a:off x="682811" y="124830"/>
            <a:ext cx="6026227" cy="8114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accent1"/>
                </a:solidFill>
                <a:latin typeface="Montserrat" pitchFamily="2" charset="77"/>
                <a:ea typeface="+mj-ea"/>
                <a:cs typeface="+mj-cs"/>
              </a:defRPr>
            </a:lvl1pPr>
          </a:lstStyle>
          <a:p>
            <a:pPr>
              <a:defRPr/>
            </a:pPr>
            <a:r>
              <a:rPr lang="en-US" b="1">
                <a:solidFill>
                  <a:srgbClr val="215691"/>
                </a:solidFill>
                <a:latin typeface="Cognizant Sans"/>
                <a:cs typeface="Segoe UI"/>
              </a:rPr>
              <a:t>Azure Managed Service</a:t>
            </a:r>
            <a:endParaRPr kumimoji="0" lang="en-US" b="1" i="0" u="none" strike="noStrike" kern="1200" cap="none" spc="0" normalizeH="0" baseline="0" noProof="0">
              <a:ln>
                <a:noFill/>
              </a:ln>
              <a:solidFill>
                <a:srgbClr val="215691"/>
              </a:solidFill>
              <a:effectLst/>
              <a:uLnTx/>
              <a:uFillTx/>
              <a:latin typeface="Cognizant Sans"/>
              <a:cs typeface="Segoe UI"/>
            </a:endParaRPr>
          </a:p>
        </p:txBody>
      </p:sp>
      <p:pic>
        <p:nvPicPr>
          <p:cNvPr id="54" name="Picture 53" descr="A close up of a sign&#10;&#10;Description generated with high confidence">
            <a:extLst>
              <a:ext uri="{FF2B5EF4-FFF2-40B4-BE49-F238E27FC236}">
                <a16:creationId xmlns:a16="http://schemas.microsoft.com/office/drawing/2014/main" id="{BE7FE5B8-889C-46DA-BF94-C1119FC83531}"/>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tretch>
            <a:fillRect/>
          </a:stretch>
        </p:blipFill>
        <p:spPr>
          <a:xfrm>
            <a:off x="6553786" y="5799643"/>
            <a:ext cx="377579" cy="377579"/>
          </a:xfrm>
          <a:prstGeom prst="rect">
            <a:avLst/>
          </a:prstGeom>
        </p:spPr>
      </p:pic>
      <p:sp>
        <p:nvSpPr>
          <p:cNvPr id="57" name="TextBox 56">
            <a:extLst>
              <a:ext uri="{FF2B5EF4-FFF2-40B4-BE49-F238E27FC236}">
                <a16:creationId xmlns:a16="http://schemas.microsoft.com/office/drawing/2014/main" id="{DF39524F-AF25-4FE8-BCF6-EFE4EA93C90E}"/>
              </a:ext>
            </a:extLst>
          </p:cNvPr>
          <p:cNvSpPr txBox="1"/>
          <p:nvPr/>
        </p:nvSpPr>
        <p:spPr>
          <a:xfrm>
            <a:off x="6243285" y="6304057"/>
            <a:ext cx="1019568" cy="163962"/>
          </a:xfrm>
          <a:prstGeom prst="rect">
            <a:avLst/>
          </a:prstGeom>
        </p:spPr>
        <p:txBody>
          <a:bodyPr vert="horz" wrap="square" lIns="45720" tIns="45720" rIns="45720" bIns="45720" rtlCol="0" anchor="ctr">
            <a:noAutofit/>
          </a:bodyPr>
          <a:lstStyle>
            <a:defPPr>
              <a:defRPr lang="en-US"/>
            </a:defPPr>
            <a:lvl1pPr algn="ctr" defTabSz="1088105">
              <a:defRPr sz="1200">
                <a:solidFill>
                  <a:srgbClr val="505050"/>
                </a:solidFill>
                <a:latin typeface="Segoe UI Semibold" panose="020B0702040204020203" pitchFamily="34" charset="0"/>
                <a:ea typeface="Segoe UI" pitchFamily="34" charset="0"/>
                <a:cs typeface="Segoe UI Semibold" panose="020B0702040204020203" pitchFamily="34" charset="0"/>
              </a:defRPr>
            </a:lvl1pPr>
          </a:lstStyle>
          <a:p>
            <a:pPr marL="0" marR="0" lvl="0" indent="0" algn="ctr" defTabSz="108810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52125"/>
                </a:solidFill>
                <a:effectLst/>
                <a:uLnTx/>
                <a:uFillTx/>
                <a:latin typeface="Segoe UI" panose="020B0502040204020203" pitchFamily="34" charset="0"/>
                <a:cs typeface="Segoe UI" panose="020B0502040204020203" pitchFamily="34" charset="0"/>
              </a:rPr>
              <a:t>Data</a:t>
            </a:r>
          </a:p>
        </p:txBody>
      </p:sp>
      <p:sp>
        <p:nvSpPr>
          <p:cNvPr id="2" name="Rectangle 1">
            <a:extLst>
              <a:ext uri="{FF2B5EF4-FFF2-40B4-BE49-F238E27FC236}">
                <a16:creationId xmlns:a16="http://schemas.microsoft.com/office/drawing/2014/main" id="{4AA76334-BDE0-45DF-ADDB-8415035249FC}"/>
              </a:ext>
            </a:extLst>
          </p:cNvPr>
          <p:cNvSpPr/>
          <p:nvPr/>
        </p:nvSpPr>
        <p:spPr>
          <a:xfrm>
            <a:off x="6885426" y="4527567"/>
            <a:ext cx="1912918" cy="525337"/>
          </a:xfrm>
          <a:prstGeom prst="rect">
            <a:avLst/>
          </a:prstGeom>
        </p:spPr>
        <p:txBody>
          <a:bodyPr wrap="square">
            <a:spAutoFit/>
          </a:bodyPr>
          <a:lstStyle/>
          <a:p>
            <a:pPr marL="171450" marR="0" lvl="0" indent="-171450" algn="l" defTabSz="1088105"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Azure Cost Management</a:t>
            </a:r>
          </a:p>
          <a:p>
            <a:pPr marL="171450" marR="0" lvl="0" indent="-171450" algn="l" defTabSz="1088105"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Governance Management</a:t>
            </a:r>
          </a:p>
        </p:txBody>
      </p:sp>
      <p:sp>
        <p:nvSpPr>
          <p:cNvPr id="59" name="Text Box 4">
            <a:extLst>
              <a:ext uri="{FF2B5EF4-FFF2-40B4-BE49-F238E27FC236}">
                <a16:creationId xmlns:a16="http://schemas.microsoft.com/office/drawing/2014/main" id="{FC25764B-E7CC-46AD-84EE-235DB0455EB2}"/>
              </a:ext>
            </a:extLst>
          </p:cNvPr>
          <p:cNvSpPr txBox="1">
            <a:spLocks noChangeArrowheads="1"/>
          </p:cNvSpPr>
          <p:nvPr/>
        </p:nvSpPr>
        <p:spPr bwMode="gray">
          <a:xfrm>
            <a:off x="3562874" y="5189027"/>
            <a:ext cx="2641764" cy="235342"/>
          </a:xfrm>
          <a:prstGeom prst="rect">
            <a:avLst/>
          </a:prstGeom>
          <a:solidFill>
            <a:schemeClr val="accent1">
              <a:lumMod val="50000"/>
            </a:schemeClr>
          </a:solidFill>
          <a:ln w="3175" cap="flat" cmpd="sng" algn="ctr">
            <a:solidFill>
              <a:srgbClr val="215691"/>
            </a:solidFill>
            <a:prstDash val="solid"/>
          </a:ln>
          <a:effectLst/>
        </p:spPr>
        <p:txBody>
          <a:bodyPr lIns="91440" tIns="45720" rIns="91440" bIns="45720" rtlCol="0" anchor="t">
            <a:noAutofit/>
          </a:bodyPr>
          <a:lstStyle>
            <a:defPPr>
              <a:defRPr lang="en-US"/>
            </a:defPPr>
            <a:lvl1pPr defTabSz="685645">
              <a:defRPr sz="800">
                <a:ln>
                  <a:solidFill>
                    <a:schemeClr val="bg1">
                      <a:alpha val="0"/>
                    </a:schemeClr>
                  </a:solidFill>
                </a:ln>
                <a:solidFill>
                  <a:schemeClr val="tx1">
                    <a:lumMod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64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Customer Portal</a:t>
            </a:r>
          </a:p>
          <a:p>
            <a:pPr marL="0" marR="0" lvl="0" indent="0" algn="ctr" defTabSz="68564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panose="020B0502040204020203" pitchFamily="34" charset="0"/>
              <a:cs typeface="Segoe UI" panose="020B0502040204020203" pitchFamily="34" charset="0"/>
            </a:endParaRPr>
          </a:p>
        </p:txBody>
      </p:sp>
      <p:sp>
        <p:nvSpPr>
          <p:cNvPr id="60" name="Text Box 4">
            <a:extLst>
              <a:ext uri="{FF2B5EF4-FFF2-40B4-BE49-F238E27FC236}">
                <a16:creationId xmlns:a16="http://schemas.microsoft.com/office/drawing/2014/main" id="{B680C4FB-4AEF-4152-886A-03E5FB3ED270}"/>
              </a:ext>
            </a:extLst>
          </p:cNvPr>
          <p:cNvSpPr txBox="1">
            <a:spLocks noChangeArrowheads="1"/>
          </p:cNvSpPr>
          <p:nvPr/>
        </p:nvSpPr>
        <p:spPr bwMode="gray">
          <a:xfrm>
            <a:off x="6321882" y="5195042"/>
            <a:ext cx="2657798" cy="235342"/>
          </a:xfrm>
          <a:prstGeom prst="rect">
            <a:avLst/>
          </a:prstGeom>
          <a:solidFill>
            <a:schemeClr val="accent1">
              <a:lumMod val="50000"/>
            </a:schemeClr>
          </a:solidFill>
          <a:ln w="3175" cap="flat" cmpd="sng" algn="ctr">
            <a:solidFill>
              <a:srgbClr val="215691"/>
            </a:solidFill>
            <a:prstDash val="solid"/>
          </a:ln>
          <a:effectLst/>
        </p:spPr>
        <p:txBody>
          <a:bodyPr lIns="91440" tIns="45720" rIns="91440" bIns="45720" rtlCol="0" anchor="t">
            <a:noAutofit/>
          </a:bodyPr>
          <a:lstStyle>
            <a:defPPr>
              <a:defRPr lang="en-US"/>
            </a:defPPr>
            <a:lvl1pPr defTabSz="685645">
              <a:defRPr sz="800">
                <a:ln>
                  <a:solidFill>
                    <a:schemeClr val="bg1">
                      <a:alpha val="0"/>
                    </a:schemeClr>
                  </a:solidFill>
                </a:ln>
                <a:solidFill>
                  <a:schemeClr val="tx1">
                    <a:lumMod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64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Cloud Management Platform</a:t>
            </a:r>
          </a:p>
          <a:p>
            <a:pPr marL="0" marR="0" lvl="0" indent="0" algn="ctr" defTabSz="68564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panose="020B0502040204020203" pitchFamily="34" charset="0"/>
              <a:cs typeface="Segoe UI" panose="020B0502040204020203" pitchFamily="34" charset="0"/>
            </a:endParaRPr>
          </a:p>
        </p:txBody>
      </p:sp>
      <p:sp>
        <p:nvSpPr>
          <p:cNvPr id="53" name="Text Box 4">
            <a:extLst>
              <a:ext uri="{FF2B5EF4-FFF2-40B4-BE49-F238E27FC236}">
                <a16:creationId xmlns:a16="http://schemas.microsoft.com/office/drawing/2014/main" id="{0580DAAD-BC94-4D79-BF97-67685C3E52C7}"/>
              </a:ext>
            </a:extLst>
          </p:cNvPr>
          <p:cNvSpPr txBox="1">
            <a:spLocks noChangeArrowheads="1"/>
          </p:cNvSpPr>
          <p:nvPr/>
        </p:nvSpPr>
        <p:spPr bwMode="gray">
          <a:xfrm>
            <a:off x="3534881" y="2331295"/>
            <a:ext cx="5442427" cy="719144"/>
          </a:xfrm>
          <a:prstGeom prst="rect">
            <a:avLst/>
          </a:prstGeom>
          <a:solidFill>
            <a:schemeClr val="accent1"/>
          </a:solidFill>
          <a:ln w="3175" cap="flat" cmpd="sng" algn="ctr">
            <a:noFill/>
            <a:prstDash val="solid"/>
          </a:ln>
          <a:effectLst/>
        </p:spPr>
        <p:txBody>
          <a:bodyPr lIns="91440" tIns="45720" rIns="91440" bIns="45720" rtlCol="0" anchor="t">
            <a:noAutofit/>
          </a:bodyPr>
          <a:lstStyle>
            <a:defPPr>
              <a:defRPr lang="en-US"/>
            </a:defPPr>
            <a:lvl1pPr defTabSz="685645">
              <a:defRPr sz="800">
                <a:ln>
                  <a:solidFill>
                    <a:schemeClr val="bg1">
                      <a:alpha val="0"/>
                    </a:schemeClr>
                  </a:solidFill>
                </a:ln>
                <a:solidFill>
                  <a:schemeClr val="tx1">
                    <a:lumMod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64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a:p>
            <a:pPr marL="0" marR="0" lvl="0" indent="0" algn="ctr" defTabSz="68564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10M Architecture, Engineering, and Build</a:t>
            </a:r>
          </a:p>
        </p:txBody>
      </p:sp>
      <p:pic>
        <p:nvPicPr>
          <p:cNvPr id="56" name="Content Placeholder 4">
            <a:extLst>
              <a:ext uri="{FF2B5EF4-FFF2-40B4-BE49-F238E27FC236}">
                <a16:creationId xmlns:a16="http://schemas.microsoft.com/office/drawing/2014/main" id="{8186AF48-0699-4622-8654-B40C7A3F4BE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828889" y="5684093"/>
            <a:ext cx="1545549" cy="870086"/>
          </a:xfrm>
          <a:prstGeom prst="rect">
            <a:avLst/>
          </a:prstGeom>
        </p:spPr>
      </p:pic>
      <p:pic>
        <p:nvPicPr>
          <p:cNvPr id="58" name="Picture 57" descr="A picture containing object&#10;&#10;Description generated with very high confidence">
            <a:extLst>
              <a:ext uri="{FF2B5EF4-FFF2-40B4-BE49-F238E27FC236}">
                <a16:creationId xmlns:a16="http://schemas.microsoft.com/office/drawing/2014/main" id="{F3B40773-041B-4039-B6EF-35D9DB4DBE7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29632" y="2269034"/>
            <a:ext cx="1297171" cy="579743"/>
          </a:xfrm>
          <a:prstGeom prst="rect">
            <a:avLst/>
          </a:prstGeom>
        </p:spPr>
      </p:pic>
      <p:sp>
        <p:nvSpPr>
          <p:cNvPr id="61" name="Rectangle 60">
            <a:extLst>
              <a:ext uri="{FF2B5EF4-FFF2-40B4-BE49-F238E27FC236}">
                <a16:creationId xmlns:a16="http://schemas.microsoft.com/office/drawing/2014/main" id="{ADD7607A-3BF1-4A3B-BBF5-DB2A3B093316}"/>
              </a:ext>
            </a:extLst>
          </p:cNvPr>
          <p:cNvSpPr/>
          <p:nvPr/>
        </p:nvSpPr>
        <p:spPr>
          <a:xfrm>
            <a:off x="9528856" y="2839428"/>
            <a:ext cx="1955424" cy="261610"/>
          </a:xfrm>
          <a:prstGeom prst="rect">
            <a:avLst/>
          </a:prstGeom>
        </p:spPr>
        <p:txBody>
          <a:bodyPr wrap="square">
            <a:spAutoFit/>
          </a:bodyPr>
          <a:lstStyle/>
          <a:p>
            <a:pPr marL="0" marR="0" lvl="0" indent="0" algn="ctr" defTabSz="685645"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a:ea typeface="+mn-ea"/>
                <a:cs typeface="Segoe UI Light" panose="020B0502040204020203" pitchFamily="34" charset="0"/>
              </a:rPr>
              <a:t>Professional Services</a:t>
            </a:r>
          </a:p>
        </p:txBody>
      </p:sp>
      <p:sp>
        <p:nvSpPr>
          <p:cNvPr id="62" name="Right Brace 61">
            <a:extLst>
              <a:ext uri="{FF2B5EF4-FFF2-40B4-BE49-F238E27FC236}">
                <a16:creationId xmlns:a16="http://schemas.microsoft.com/office/drawing/2014/main" id="{44FB552C-2CA4-4740-AB0B-CDFD636B4B12}"/>
              </a:ext>
            </a:extLst>
          </p:cNvPr>
          <p:cNvSpPr/>
          <p:nvPr/>
        </p:nvSpPr>
        <p:spPr>
          <a:xfrm>
            <a:off x="9228490" y="2357662"/>
            <a:ext cx="358415" cy="654982"/>
          </a:xfrm>
          <a:prstGeom prst="rightBrace">
            <a:avLst/>
          </a:prstGeom>
          <a:ln>
            <a:headEnd type="none"/>
            <a:tailEnd type="none"/>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marL="0" marR="0" lvl="0" indent="0" algn="ctr" defTabSz="6857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99237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F4728D8A-85C0-4EAA-89D5-E1A851ABEC9F}"/>
              </a:ext>
            </a:extLst>
          </p:cNvPr>
          <p:cNvSpPr>
            <a:spLocks noGrp="1"/>
          </p:cNvSpPr>
          <p:nvPr>
            <p:ph type="body" sz="quarter" idx="13"/>
          </p:nvPr>
        </p:nvSpPr>
        <p:spPr>
          <a:xfrm>
            <a:off x="495921" y="2801817"/>
            <a:ext cx="11200157" cy="1462088"/>
          </a:xfrm>
        </p:spPr>
        <p:txBody>
          <a:bodyPr/>
          <a:lstStyle/>
          <a:p>
            <a:r>
              <a:rPr lang="en-US" dirty="0">
                <a:latin typeface="Cognizant Sans" panose="02010503030202020204" pitchFamily="2" charset="77"/>
              </a:rPr>
              <a:t>Questions and Answers</a:t>
            </a:r>
            <a:endParaRPr lang="en-GB" dirty="0"/>
          </a:p>
        </p:txBody>
      </p:sp>
    </p:spTree>
    <p:extLst>
      <p:ext uri="{BB962C8B-B14F-4D97-AF65-F5344CB8AC3E}">
        <p14:creationId xmlns:p14="http://schemas.microsoft.com/office/powerpoint/2010/main" val="112483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F4728D8A-85C0-4EAA-89D5-E1A851ABEC9F}"/>
              </a:ext>
            </a:extLst>
          </p:cNvPr>
          <p:cNvSpPr>
            <a:spLocks noGrp="1"/>
          </p:cNvSpPr>
          <p:nvPr>
            <p:ph type="body" sz="quarter" idx="13"/>
          </p:nvPr>
        </p:nvSpPr>
        <p:spPr>
          <a:xfrm>
            <a:off x="495921" y="2801817"/>
            <a:ext cx="11200157" cy="1462088"/>
          </a:xfrm>
        </p:spPr>
        <p:txBody>
          <a:bodyPr/>
          <a:lstStyle/>
          <a:p>
            <a:r>
              <a:rPr lang="en-US" sz="4000" dirty="0">
                <a:latin typeface="Cognizant Sans" panose="02010503030202020204" pitchFamily="2" charset="77"/>
              </a:rPr>
              <a:t>What is the Cloud Migration Center (CMC)?</a:t>
            </a:r>
          </a:p>
          <a:p>
            <a:endParaRPr lang="en-GB" dirty="0"/>
          </a:p>
        </p:txBody>
      </p:sp>
    </p:spTree>
    <p:extLst>
      <p:ext uri="{BB962C8B-B14F-4D97-AF65-F5344CB8AC3E}">
        <p14:creationId xmlns:p14="http://schemas.microsoft.com/office/powerpoint/2010/main" val="736589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A77ED9-EBB9-41AF-9712-78B9575C1035}"/>
              </a:ext>
            </a:extLst>
          </p:cNvPr>
          <p:cNvSpPr>
            <a:spLocks noGrp="1"/>
          </p:cNvSpPr>
          <p:nvPr>
            <p:ph type="body" sz="quarter" idx="13"/>
          </p:nvPr>
        </p:nvSpPr>
        <p:spPr>
          <a:xfrm>
            <a:off x="555734" y="287576"/>
            <a:ext cx="7266361" cy="1062989"/>
          </a:xfrm>
        </p:spPr>
        <p:txBody>
          <a:bodyPr/>
          <a:lstStyle/>
          <a:p>
            <a:r>
              <a:rPr lang="en-US" sz="2800" dirty="0">
                <a:latin typeface="Cognizant Sans" panose="02010503030202020204" pitchFamily="2" charset="77"/>
              </a:rPr>
              <a:t>What is the Cloud Migration Center?</a:t>
            </a:r>
            <a:endParaRPr lang="en-GB" sz="2800" dirty="0">
              <a:latin typeface="Cognizant Sans" panose="02010503030202020204" pitchFamily="2" charset="77"/>
            </a:endParaRPr>
          </a:p>
        </p:txBody>
      </p:sp>
      <p:sp>
        <p:nvSpPr>
          <p:cNvPr id="24" name="Text Placeholder 23">
            <a:extLst>
              <a:ext uri="{FF2B5EF4-FFF2-40B4-BE49-F238E27FC236}">
                <a16:creationId xmlns:a16="http://schemas.microsoft.com/office/drawing/2014/main" id="{0B07CE88-FF2B-5443-8FB8-ACA08F786A7C}"/>
              </a:ext>
            </a:extLst>
          </p:cNvPr>
          <p:cNvSpPr>
            <a:spLocks noGrp="1"/>
          </p:cNvSpPr>
          <p:nvPr>
            <p:ph type="body" sz="quarter" idx="40"/>
          </p:nvPr>
        </p:nvSpPr>
        <p:spPr>
          <a:xfrm>
            <a:off x="635246" y="1597389"/>
            <a:ext cx="7107335" cy="4455541"/>
          </a:xfrm>
        </p:spPr>
        <p:txBody>
          <a:bodyPr anchor="t"/>
          <a:lstStyle/>
          <a:p>
            <a:pPr marL="285750" indent="-285750">
              <a:buFont typeface="Arial" panose="020B0604020202020204" pitchFamily="34" charset="0"/>
              <a:buChar char="•"/>
            </a:pPr>
            <a:r>
              <a:rPr lang="en-US" dirty="0">
                <a:latin typeface="Cognizant Sans" panose="02010503030202020204" pitchFamily="2" charset="77"/>
              </a:rPr>
              <a:t>The CMC Department handle all the workload migration to the client’s new Azure environment.  </a:t>
            </a:r>
            <a:br>
              <a:rPr lang="en-US" dirty="0">
                <a:latin typeface="Cognizant Sans" panose="02010503030202020204" pitchFamily="2" charset="77"/>
              </a:rPr>
            </a:br>
            <a:endParaRPr lang="en-US" dirty="0">
              <a:latin typeface="Cognizant Sans" panose="02010503030202020204" pitchFamily="2" charset="77"/>
            </a:endParaRPr>
          </a:p>
          <a:p>
            <a:pPr marL="285750" indent="-285750">
              <a:buFont typeface="Arial" panose="020B0604020202020204" pitchFamily="34" charset="0"/>
              <a:buChar char="•"/>
            </a:pPr>
            <a:r>
              <a:rPr lang="en-US" dirty="0">
                <a:latin typeface="Cognizant Sans" panose="02010503030202020204" pitchFamily="2" charset="77"/>
              </a:rPr>
              <a:t>We work closely with the Delivery Director and/or Delivery Manager and client on which workload to migrate.</a:t>
            </a:r>
            <a:br>
              <a:rPr lang="en-US" dirty="0">
                <a:latin typeface="Cognizant Sans" panose="02010503030202020204" pitchFamily="2" charset="77"/>
              </a:rPr>
            </a:br>
            <a:endParaRPr lang="en-US" dirty="0">
              <a:latin typeface="Cognizant Sans" panose="02010503030202020204" pitchFamily="2" charset="77"/>
            </a:endParaRPr>
          </a:p>
          <a:p>
            <a:pPr marL="285750" indent="-285750">
              <a:buFont typeface="Arial" panose="020B0604020202020204" pitchFamily="34" charset="0"/>
              <a:buChar char="•"/>
            </a:pPr>
            <a:r>
              <a:rPr lang="en-US" dirty="0">
                <a:latin typeface="Cognizant Sans" panose="02010503030202020204" pitchFamily="2" charset="77"/>
              </a:rPr>
              <a:t>Schedule out migration on a week-to-week basis</a:t>
            </a:r>
            <a:br>
              <a:rPr lang="en-US" dirty="0">
                <a:latin typeface="Cognizant Sans" panose="02010503030202020204" pitchFamily="2" charset="77"/>
              </a:rPr>
            </a:br>
            <a:endParaRPr lang="en-US" dirty="0">
              <a:latin typeface="Cognizant Sans" panose="02010503030202020204" pitchFamily="2" charset="77"/>
            </a:endParaRPr>
          </a:p>
          <a:p>
            <a:pPr marL="285750" indent="-285750">
              <a:buFont typeface="Arial" panose="020B0604020202020204" pitchFamily="34" charset="0"/>
              <a:buChar char="•"/>
            </a:pPr>
            <a:r>
              <a:rPr lang="en-US" dirty="0">
                <a:latin typeface="Cognizant Sans" panose="02010503030202020204" pitchFamily="2" charset="77"/>
              </a:rPr>
              <a:t>Post support for 2 week after migration</a:t>
            </a:r>
          </a:p>
        </p:txBody>
      </p:sp>
    </p:spTree>
    <p:extLst>
      <p:ext uri="{BB962C8B-B14F-4D97-AF65-F5344CB8AC3E}">
        <p14:creationId xmlns:p14="http://schemas.microsoft.com/office/powerpoint/2010/main" val="423954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F4728D8A-85C0-4EAA-89D5-E1A851ABEC9F}"/>
              </a:ext>
            </a:extLst>
          </p:cNvPr>
          <p:cNvSpPr>
            <a:spLocks noGrp="1"/>
          </p:cNvSpPr>
          <p:nvPr>
            <p:ph type="body" sz="quarter" idx="13"/>
          </p:nvPr>
        </p:nvSpPr>
        <p:spPr>
          <a:xfrm>
            <a:off x="495921" y="2801817"/>
            <a:ext cx="11200157" cy="1462088"/>
          </a:xfrm>
        </p:spPr>
        <p:txBody>
          <a:bodyPr/>
          <a:lstStyle/>
          <a:p>
            <a:r>
              <a:rPr lang="en-US" dirty="0">
                <a:latin typeface="Cognizant Sans" panose="02010503030202020204" pitchFamily="2" charset="77"/>
              </a:rPr>
              <a:t>Who is part of the Cloud Migration Center (CMC)</a:t>
            </a:r>
          </a:p>
          <a:p>
            <a:endParaRPr lang="en-GB" dirty="0"/>
          </a:p>
        </p:txBody>
      </p:sp>
    </p:spTree>
    <p:extLst>
      <p:ext uri="{BB962C8B-B14F-4D97-AF65-F5344CB8AC3E}">
        <p14:creationId xmlns:p14="http://schemas.microsoft.com/office/powerpoint/2010/main" val="3951543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A77ED9-EBB9-41AF-9712-78B9575C1035}"/>
              </a:ext>
            </a:extLst>
          </p:cNvPr>
          <p:cNvSpPr>
            <a:spLocks noGrp="1"/>
          </p:cNvSpPr>
          <p:nvPr>
            <p:ph type="body" sz="quarter" idx="13"/>
          </p:nvPr>
        </p:nvSpPr>
        <p:spPr>
          <a:xfrm>
            <a:off x="555734" y="287576"/>
            <a:ext cx="7266361" cy="1062989"/>
          </a:xfrm>
        </p:spPr>
        <p:txBody>
          <a:bodyPr/>
          <a:lstStyle/>
          <a:p>
            <a:r>
              <a:rPr lang="en-US" sz="2800" dirty="0">
                <a:latin typeface="Cognizant Sans" panose="02010503030202020204" pitchFamily="2" charset="77"/>
              </a:rPr>
              <a:t>Who is part of the Cloud Migration Center?</a:t>
            </a:r>
            <a:endParaRPr lang="en-GB" sz="2800" dirty="0">
              <a:latin typeface="Cognizant Sans" panose="02010503030202020204" pitchFamily="2" charset="77"/>
            </a:endParaRPr>
          </a:p>
        </p:txBody>
      </p:sp>
      <p:sp>
        <p:nvSpPr>
          <p:cNvPr id="24" name="Text Placeholder 23">
            <a:extLst>
              <a:ext uri="{FF2B5EF4-FFF2-40B4-BE49-F238E27FC236}">
                <a16:creationId xmlns:a16="http://schemas.microsoft.com/office/drawing/2014/main" id="{0B07CE88-FF2B-5443-8FB8-ACA08F786A7C}"/>
              </a:ext>
            </a:extLst>
          </p:cNvPr>
          <p:cNvSpPr>
            <a:spLocks noGrp="1"/>
          </p:cNvSpPr>
          <p:nvPr>
            <p:ph type="body" sz="quarter" idx="40"/>
          </p:nvPr>
        </p:nvSpPr>
        <p:spPr>
          <a:xfrm>
            <a:off x="555734" y="1350565"/>
            <a:ext cx="7107335" cy="4305207"/>
          </a:xfrm>
        </p:spPr>
        <p:txBody>
          <a:bodyPr anchor="t"/>
          <a:lstStyle/>
          <a:p>
            <a:pPr marL="180000" lvl="1" indent="0">
              <a:buNone/>
            </a:pPr>
            <a:r>
              <a:rPr lang="en-US" sz="2000" dirty="0">
                <a:latin typeface="Cognizant Sans" panose="02010503030202020204" pitchFamily="2" charset="77"/>
              </a:rPr>
              <a:t>The CMC Team is divided into PODs.  Each PODs consist of the following CMC roles:</a:t>
            </a:r>
          </a:p>
          <a:p>
            <a:pPr marL="180000" lvl="1" indent="0">
              <a:buNone/>
            </a:pPr>
            <a:endParaRPr lang="en-US" sz="1400" dirty="0">
              <a:solidFill>
                <a:schemeClr val="tx1"/>
              </a:solidFill>
              <a:latin typeface="Cognizant Sans" panose="02010503030202020204" pitchFamily="2" charset="77"/>
            </a:endParaRPr>
          </a:p>
          <a:p>
            <a:pPr lvl="1">
              <a:lnSpc>
                <a:spcPct val="200000"/>
              </a:lnSpc>
            </a:pPr>
            <a:r>
              <a:rPr lang="en-US" sz="2000" dirty="0">
                <a:solidFill>
                  <a:schemeClr val="tx1"/>
                </a:solidFill>
                <a:latin typeface="Cognizant Sans" panose="02010503030202020204" pitchFamily="2" charset="77"/>
              </a:rPr>
              <a:t>CMC Team Lead</a:t>
            </a:r>
          </a:p>
          <a:p>
            <a:pPr lvl="1">
              <a:lnSpc>
                <a:spcPct val="200000"/>
              </a:lnSpc>
            </a:pPr>
            <a:r>
              <a:rPr lang="en-US" sz="2000" dirty="0">
                <a:solidFill>
                  <a:schemeClr val="tx1"/>
                </a:solidFill>
                <a:latin typeface="Cognizant Sans" panose="02010503030202020204" pitchFamily="2" charset="77"/>
              </a:rPr>
              <a:t>CMC Engineer</a:t>
            </a:r>
          </a:p>
          <a:p>
            <a:pPr lvl="1">
              <a:lnSpc>
                <a:spcPct val="200000"/>
              </a:lnSpc>
            </a:pPr>
            <a:r>
              <a:rPr lang="en-US" sz="2000" dirty="0">
                <a:solidFill>
                  <a:schemeClr val="tx1"/>
                </a:solidFill>
                <a:latin typeface="Cognizant Sans" panose="02010503030202020204" pitchFamily="2" charset="77"/>
              </a:rPr>
              <a:t>Technical Onboarding Manager</a:t>
            </a:r>
          </a:p>
        </p:txBody>
      </p:sp>
    </p:spTree>
    <p:extLst>
      <p:ext uri="{BB962C8B-B14F-4D97-AF65-F5344CB8AC3E}">
        <p14:creationId xmlns:p14="http://schemas.microsoft.com/office/powerpoint/2010/main" val="246777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A77ED9-EBB9-41AF-9712-78B9575C1035}"/>
              </a:ext>
            </a:extLst>
          </p:cNvPr>
          <p:cNvSpPr>
            <a:spLocks noGrp="1"/>
          </p:cNvSpPr>
          <p:nvPr>
            <p:ph type="body" sz="quarter" idx="13"/>
          </p:nvPr>
        </p:nvSpPr>
        <p:spPr>
          <a:xfrm>
            <a:off x="555734" y="287576"/>
            <a:ext cx="7266361" cy="1062989"/>
          </a:xfrm>
        </p:spPr>
        <p:txBody>
          <a:bodyPr/>
          <a:lstStyle/>
          <a:p>
            <a:r>
              <a:rPr lang="en-US" sz="2800" dirty="0">
                <a:latin typeface="Cognizant Sans" panose="02010503030202020204" pitchFamily="2" charset="77"/>
              </a:rPr>
              <a:t>Who is part of the Cloud Migration Center?</a:t>
            </a:r>
            <a:endParaRPr lang="en-GB" sz="2800" dirty="0">
              <a:latin typeface="Cognizant Sans" panose="02010503030202020204" pitchFamily="2" charset="77"/>
            </a:endParaRPr>
          </a:p>
        </p:txBody>
      </p:sp>
      <p:sp>
        <p:nvSpPr>
          <p:cNvPr id="24" name="Text Placeholder 23">
            <a:extLst>
              <a:ext uri="{FF2B5EF4-FFF2-40B4-BE49-F238E27FC236}">
                <a16:creationId xmlns:a16="http://schemas.microsoft.com/office/drawing/2014/main" id="{0B07CE88-FF2B-5443-8FB8-ACA08F786A7C}"/>
              </a:ext>
            </a:extLst>
          </p:cNvPr>
          <p:cNvSpPr>
            <a:spLocks noGrp="1"/>
          </p:cNvSpPr>
          <p:nvPr>
            <p:ph type="body" sz="quarter" idx="40"/>
          </p:nvPr>
        </p:nvSpPr>
        <p:spPr>
          <a:xfrm>
            <a:off x="635246" y="1479773"/>
            <a:ext cx="7107335" cy="4752061"/>
          </a:xfrm>
        </p:spPr>
        <p:txBody>
          <a:bodyPr anchor="t"/>
          <a:lstStyle/>
          <a:p>
            <a:pPr marL="0" indent="0"/>
            <a:r>
              <a:rPr lang="en-US" dirty="0">
                <a:latin typeface="Cognizant Sans" panose="02010503030202020204" pitchFamily="2" charset="77"/>
              </a:rPr>
              <a:t>The CMC Team consist of the following Roles:</a:t>
            </a:r>
          </a:p>
          <a:p>
            <a:pPr marL="180000" lvl="1" indent="0">
              <a:buNone/>
            </a:pPr>
            <a:r>
              <a:rPr lang="en-US" sz="2000" dirty="0">
                <a:latin typeface="Cognizant Sans" panose="02010503030202020204" pitchFamily="2" charset="77"/>
              </a:rPr>
              <a:t>CMC Team lead</a:t>
            </a:r>
            <a:br>
              <a:rPr lang="en-US" sz="1400" dirty="0">
                <a:latin typeface="Cognizant Sans" panose="02010503030202020204" pitchFamily="2" charset="77"/>
              </a:rPr>
            </a:br>
            <a:r>
              <a:rPr lang="en-US" sz="1400" b="0" dirty="0">
                <a:solidFill>
                  <a:schemeClr val="tx1"/>
                </a:solidFill>
                <a:latin typeface="Cognizant Sans" panose="02010503030202020204" pitchFamily="2" charset="77"/>
              </a:rPr>
              <a:t>Their role is to handle reviewing the SOW, the deliverables, and the execution plan of the project. They will also be assigning the Engineer for the project.</a:t>
            </a:r>
          </a:p>
          <a:p>
            <a:pPr marL="180000" lvl="1" indent="0">
              <a:buNone/>
            </a:pPr>
            <a:endParaRPr lang="en-US" sz="1400" dirty="0">
              <a:latin typeface="Cognizant Sans" panose="02010503030202020204" pitchFamily="2" charset="77"/>
            </a:endParaRPr>
          </a:p>
          <a:p>
            <a:pPr marL="179705" lvl="1" indent="0">
              <a:buNone/>
            </a:pPr>
            <a:r>
              <a:rPr lang="en-US" sz="2000" dirty="0">
                <a:latin typeface="Cognizant Sans"/>
              </a:rPr>
              <a:t>CMC Engineer</a:t>
            </a:r>
            <a:br>
              <a:rPr lang="en-US" sz="1400" dirty="0">
                <a:latin typeface="Cognizant Sans" panose="02010503030202020204" pitchFamily="2" charset="77"/>
              </a:rPr>
            </a:br>
            <a:r>
              <a:rPr lang="en-US" sz="1400" b="0">
                <a:solidFill>
                  <a:schemeClr val="tx1"/>
                </a:solidFill>
                <a:latin typeface="Cognizant Sans"/>
              </a:rPr>
              <a:t>Their role is to handle the execution of the migration to the Azure Environment. They will </a:t>
            </a:r>
            <a:r>
              <a:rPr lang="en-US" sz="1400" b="0" dirty="0">
                <a:solidFill>
                  <a:schemeClr val="tx1"/>
                </a:solidFill>
                <a:latin typeface="Cognizant Sans"/>
              </a:rPr>
              <a:t>work hand in hand with the DM/DD, Project Architect and the TOMs which also includes post support  for the client for 2 weeks after migration.</a:t>
            </a:r>
          </a:p>
          <a:p>
            <a:pPr marL="180000" lvl="1" indent="0">
              <a:buNone/>
            </a:pPr>
            <a:br>
              <a:rPr lang="en-US" sz="1400" dirty="0">
                <a:latin typeface="Cognizant Sans" panose="02010503030202020204" pitchFamily="2" charset="77"/>
              </a:rPr>
            </a:br>
            <a:r>
              <a:rPr lang="en-US" dirty="0">
                <a:latin typeface="Cognizant Sans" panose="02010503030202020204" pitchFamily="2" charset="77"/>
              </a:rPr>
              <a:t>Technical Onboarding Managers (TOMs)</a:t>
            </a:r>
            <a:br>
              <a:rPr lang="en-US" sz="1400" dirty="0">
                <a:latin typeface="Cognizant Sans" panose="02010503030202020204" pitchFamily="2" charset="77"/>
              </a:rPr>
            </a:br>
            <a:r>
              <a:rPr lang="en-US" sz="1400" b="0" dirty="0">
                <a:solidFill>
                  <a:schemeClr val="tx1"/>
                </a:solidFill>
                <a:latin typeface="Cognizant Sans" panose="02010503030202020204" pitchFamily="2" charset="77"/>
              </a:rPr>
              <a:t>Their role is to work closely with the client on gathering server information and making sure that the project is on track from the CMC side. Set up daily or weekly meetings with the internal team and/or the client to review application, update Status on the migration, and workloads.  Keep ADO up to date and keep notes on status.</a:t>
            </a:r>
            <a:endParaRPr lang="en-US" sz="1400" dirty="0">
              <a:solidFill>
                <a:schemeClr val="tx1"/>
              </a:solidFill>
              <a:latin typeface="Cognizant Sans" panose="02010503030202020204" pitchFamily="2" charset="77"/>
            </a:endParaRPr>
          </a:p>
        </p:txBody>
      </p:sp>
    </p:spTree>
    <p:extLst>
      <p:ext uri="{BB962C8B-B14F-4D97-AF65-F5344CB8AC3E}">
        <p14:creationId xmlns:p14="http://schemas.microsoft.com/office/powerpoint/2010/main" val="359865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A77ED9-EBB9-41AF-9712-78B9575C1035}"/>
              </a:ext>
            </a:extLst>
          </p:cNvPr>
          <p:cNvSpPr>
            <a:spLocks noGrp="1"/>
          </p:cNvSpPr>
          <p:nvPr>
            <p:ph type="body" sz="quarter" idx="13"/>
          </p:nvPr>
        </p:nvSpPr>
        <p:spPr>
          <a:xfrm>
            <a:off x="527856" y="389796"/>
            <a:ext cx="7266361" cy="589063"/>
          </a:xfrm>
        </p:spPr>
        <p:txBody>
          <a:bodyPr/>
          <a:lstStyle/>
          <a:p>
            <a:r>
              <a:rPr lang="en-US" sz="2800" dirty="0">
                <a:latin typeface="Cognizant Sans" panose="02010503030202020204" pitchFamily="2" charset="77"/>
              </a:rPr>
              <a:t>Who is part of the Cloud Migration Center?</a:t>
            </a:r>
            <a:endParaRPr lang="en-GB" sz="2800" dirty="0">
              <a:latin typeface="Cognizant Sans" panose="02010503030202020204" pitchFamily="2" charset="77"/>
            </a:endParaRPr>
          </a:p>
        </p:txBody>
      </p:sp>
      <p:pic>
        <p:nvPicPr>
          <p:cNvPr id="3" name="Picture 3" descr="A picture containing diagram&#10;&#10;Description automatically generated">
            <a:extLst>
              <a:ext uri="{FF2B5EF4-FFF2-40B4-BE49-F238E27FC236}">
                <a16:creationId xmlns:a16="http://schemas.microsoft.com/office/drawing/2014/main" id="{70C26CF0-225A-4442-9B53-56A6A5C266E4}"/>
              </a:ext>
            </a:extLst>
          </p:cNvPr>
          <p:cNvPicPr>
            <a:picLocks noChangeAspect="1"/>
          </p:cNvPicPr>
          <p:nvPr/>
        </p:nvPicPr>
        <p:blipFill>
          <a:blip r:embed="rId2"/>
          <a:stretch>
            <a:fillRect/>
          </a:stretch>
        </p:blipFill>
        <p:spPr>
          <a:xfrm>
            <a:off x="472787" y="1322135"/>
            <a:ext cx="7479722" cy="3598934"/>
          </a:xfrm>
          <a:prstGeom prst="rect">
            <a:avLst/>
          </a:prstGeom>
        </p:spPr>
      </p:pic>
    </p:spTree>
    <p:extLst>
      <p:ext uri="{BB962C8B-B14F-4D97-AF65-F5344CB8AC3E}">
        <p14:creationId xmlns:p14="http://schemas.microsoft.com/office/powerpoint/2010/main" val="3979935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F4728D8A-85C0-4EAA-89D5-E1A851ABEC9F}"/>
              </a:ext>
            </a:extLst>
          </p:cNvPr>
          <p:cNvSpPr>
            <a:spLocks noGrp="1"/>
          </p:cNvSpPr>
          <p:nvPr>
            <p:ph type="body" sz="quarter" idx="13"/>
          </p:nvPr>
        </p:nvSpPr>
        <p:spPr>
          <a:xfrm>
            <a:off x="495921" y="2801817"/>
            <a:ext cx="11200157" cy="1462088"/>
          </a:xfrm>
        </p:spPr>
        <p:txBody>
          <a:bodyPr/>
          <a:lstStyle/>
          <a:p>
            <a:r>
              <a:rPr lang="en-US" dirty="0">
                <a:latin typeface="Cognizant Sans" panose="02010503030202020204" pitchFamily="2" charset="77"/>
              </a:rPr>
              <a:t>Where does the TOM role fit?</a:t>
            </a:r>
          </a:p>
          <a:p>
            <a:endParaRPr lang="en-GB" dirty="0"/>
          </a:p>
        </p:txBody>
      </p:sp>
    </p:spTree>
    <p:extLst>
      <p:ext uri="{BB962C8B-B14F-4D97-AF65-F5344CB8AC3E}">
        <p14:creationId xmlns:p14="http://schemas.microsoft.com/office/powerpoint/2010/main" val="661499406"/>
      </p:ext>
    </p:extLst>
  </p:cSld>
  <p:clrMapOvr>
    <a:masterClrMapping/>
  </p:clrMapOvr>
</p:sld>
</file>

<file path=ppt/theme/theme1.xml><?xml version="1.0" encoding="utf-8"?>
<a:theme xmlns:a="http://schemas.openxmlformats.org/drawingml/2006/main" name="Title Slid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BE59BEB-8D22-4E64-B842-DC579FD64519}" vid="{D38EDACE-867A-4A55-9F7F-9BBB229DA45B}"/>
    </a:ext>
  </a:extLst>
</a:theme>
</file>

<file path=ppt/theme/theme10.xml><?xml version="1.0" encoding="utf-8"?>
<a:theme xmlns:a="http://schemas.openxmlformats.org/drawingml/2006/main" name="Testimonial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BE59BEB-8D22-4E64-B842-DC579FD64519}" vid="{995A01CD-802A-41BB-A46E-A69BE4902757}"/>
    </a:ext>
  </a:extLst>
</a:theme>
</file>

<file path=ppt/theme/theme11.xml><?xml version="1.0" encoding="utf-8"?>
<a:theme xmlns:a="http://schemas.openxmlformats.org/drawingml/2006/main" name="Team Profil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BE59BEB-8D22-4E64-B842-DC579FD64519}" vid="{42E317C7-E245-45AA-A814-D2CB5F7D88BD}"/>
    </a:ext>
  </a:extLst>
</a:theme>
</file>

<file path=ppt/theme/theme12.xml><?xml version="1.0" encoding="utf-8"?>
<a:theme xmlns:a="http://schemas.openxmlformats.org/drawingml/2006/main" name="Blank Slid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BE59BEB-8D22-4E64-B842-DC579FD64519}" vid="{CC6DC096-806B-46EE-8CB6-E49BD24FBAB0}"/>
    </a:ext>
  </a:extLst>
</a:theme>
</file>

<file path=ppt/theme/theme13.xml><?xml version="1.0" encoding="utf-8"?>
<a:theme xmlns:a="http://schemas.openxmlformats.org/drawingml/2006/main" name="Blank Slides - GO Footer">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BE59BEB-8D22-4E64-B842-DC579FD64519}" vid="{F43A0E11-EC66-4FEA-8C09-747AFDC27349}"/>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vider Slid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BE59BEB-8D22-4E64-B842-DC579FD64519}" vid="{9BA0548B-5D41-4D5A-8DCB-415DD2F6C466}"/>
    </a:ext>
  </a:extLst>
</a:theme>
</file>

<file path=ppt/theme/theme3.xml><?xml version="1.0" encoding="utf-8"?>
<a:theme xmlns:a="http://schemas.openxmlformats.org/drawingml/2006/main" name="Agenda Slid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BE59BEB-8D22-4E64-B842-DC579FD64519}" vid="{789106C0-D530-41A7-B3FC-5A25A4C7DBA8}"/>
    </a:ext>
  </a:extLst>
</a:theme>
</file>

<file path=ppt/theme/theme4.xml><?xml version="1.0" encoding="utf-8"?>
<a:theme xmlns:a="http://schemas.openxmlformats.org/drawingml/2006/main" name="Content Slid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BE59BEB-8D22-4E64-B842-DC579FD64519}" vid="{0F68269A-F0E0-46FC-BC8B-BB8065FC38F2}"/>
    </a:ext>
  </a:extLst>
</a:theme>
</file>

<file path=ppt/theme/theme5.xml><?xml version="1.0" encoding="utf-8"?>
<a:theme xmlns:a="http://schemas.openxmlformats.org/drawingml/2006/main" name="Content Slides - GO Footer">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BE59BEB-8D22-4E64-B842-DC579FD64519}" vid="{E5A5CB17-1B6D-411F-BD41-FDBD174B4B57}"/>
    </a:ext>
  </a:extLst>
</a:theme>
</file>

<file path=ppt/theme/theme6.xml><?xml version="1.0" encoding="utf-8"?>
<a:theme xmlns:a="http://schemas.openxmlformats.org/drawingml/2006/main" name="Icon Slid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BE59BEB-8D22-4E64-B842-DC579FD64519}" vid="{1FE86158-8024-423B-8A61-11524C146B6F}"/>
    </a:ext>
  </a:extLst>
</a:theme>
</file>

<file path=ppt/theme/theme7.xml><?xml version="1.0" encoding="utf-8"?>
<a:theme xmlns:a="http://schemas.openxmlformats.org/drawingml/2006/main" name="Chart / Graph / Table Slid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BE59BEB-8D22-4E64-B842-DC579FD64519}" vid="{2751FE78-496F-44B5-84C5-F5A62E9FD8ED}"/>
    </a:ext>
  </a:extLst>
</a:theme>
</file>

<file path=ppt/theme/theme8.xml><?xml version="1.0" encoding="utf-8"?>
<a:theme xmlns:a="http://schemas.openxmlformats.org/drawingml/2006/main" name="Device Slid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BE59BEB-8D22-4E64-B842-DC579FD64519}" vid="{BF8F7620-CEEB-44C8-8BAA-2BF28C0132DC}"/>
    </a:ext>
  </a:extLst>
</a:theme>
</file>

<file path=ppt/theme/theme9.xml><?xml version="1.0" encoding="utf-8"?>
<a:theme xmlns:a="http://schemas.openxmlformats.org/drawingml/2006/main" name="Device Slides - GO Footer">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BE59BEB-8D22-4E64-B842-DC579FD64519}" vid="{EF053404-7C8D-4AA7-B2CC-7EFE2B8D7EC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77F05DA607A2A4CAA5FA95AE8B6A4C4" ma:contentTypeVersion="7" ma:contentTypeDescription="Create a new document." ma:contentTypeScope="" ma:versionID="2b1de2b3930e9c636cd8b9c792a53b8e">
  <xsd:schema xmlns:xsd="http://www.w3.org/2001/XMLSchema" xmlns:xs="http://www.w3.org/2001/XMLSchema" xmlns:p="http://schemas.microsoft.com/office/2006/metadata/properties" xmlns:ns2="2c4e1b44-4198-4e94-9bea-673078799ec1" xmlns:ns3="bbc0f3e1-63d8-48db-92f9-b9c2323a3b10" targetNamespace="http://schemas.microsoft.com/office/2006/metadata/properties" ma:root="true" ma:fieldsID="7b73ca05e44a74a406f423556b9535e2" ns2:_="" ns3:_="">
    <xsd:import namespace="2c4e1b44-4198-4e94-9bea-673078799ec1"/>
    <xsd:import namespace="bbc0f3e1-63d8-48db-92f9-b9c2323a3b1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4e1b44-4198-4e94-9bea-673078799e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bc0f3e1-63d8-48db-92f9-b9c2323a3b10"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E6E918B-F707-4DB3-AA61-9507FC24B84A}">
  <ds:schemaRefs>
    <ds:schemaRef ds:uri="http://schemas.microsoft.com/sharepoint/v3/contenttype/forms"/>
  </ds:schemaRefs>
</ds:datastoreItem>
</file>

<file path=customXml/itemProps2.xml><?xml version="1.0" encoding="utf-8"?>
<ds:datastoreItem xmlns:ds="http://schemas.openxmlformats.org/officeDocument/2006/customXml" ds:itemID="{6C037FBB-03AE-482A-90D7-3A17C32E1F11}">
  <ds:schemaRefs>
    <ds:schemaRef ds:uri="http://purl.org/dc/dcmitype/"/>
    <ds:schemaRef ds:uri="b2ca731b-36c4-4a6f-a110-787bc036e779"/>
    <ds:schemaRef ds:uri="http://schemas.microsoft.com/office/2006/metadata/properties"/>
    <ds:schemaRef ds:uri="09f40904-9641-4d0d-9ade-f9cc4b2f584f"/>
    <ds:schemaRef ds:uri="http://schemas.microsoft.com/office/2006/documentManagement/types"/>
    <ds:schemaRef ds:uri="http://purl.org/dc/terms/"/>
    <ds:schemaRef ds:uri="http://purl.org/dc/elements/1.1/"/>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66CDE7E-E3A1-48DF-A45D-5BAA2A76A1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4e1b44-4198-4e94-9bea-673078799ec1"/>
    <ds:schemaRef ds:uri="bbc0f3e1-63d8-48db-92f9-b9c2323a3b1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Title Slides</Template>
  <TotalTime>1619</TotalTime>
  <Words>1094</Words>
  <Application>Microsoft Office PowerPoint</Application>
  <PresentationFormat>Widescreen</PresentationFormat>
  <Paragraphs>241</Paragraphs>
  <Slides>21</Slides>
  <Notes>1</Notes>
  <HiddenSlides>0</HiddenSlides>
  <MMClips>0</MMClips>
  <ScaleCrop>false</ScaleCrop>
  <HeadingPairs>
    <vt:vector size="4" baseType="variant">
      <vt:variant>
        <vt:lpstr>Theme</vt:lpstr>
      </vt:variant>
      <vt:variant>
        <vt:i4>13</vt:i4>
      </vt:variant>
      <vt:variant>
        <vt:lpstr>Slide Titles</vt:lpstr>
      </vt:variant>
      <vt:variant>
        <vt:i4>21</vt:i4>
      </vt:variant>
    </vt:vector>
  </HeadingPairs>
  <TitlesOfParts>
    <vt:vector size="34" baseType="lpstr">
      <vt:lpstr>Title Slides</vt:lpstr>
      <vt:lpstr>Divider Slides</vt:lpstr>
      <vt:lpstr>Agenda Slides</vt:lpstr>
      <vt:lpstr>Content Slides</vt:lpstr>
      <vt:lpstr>Content Slides - GO Footer</vt:lpstr>
      <vt:lpstr>Icon Slides</vt:lpstr>
      <vt:lpstr>Chart / Graph / Table Slides</vt:lpstr>
      <vt:lpstr>Device Slides</vt:lpstr>
      <vt:lpstr>Device Slides - GO Footer</vt:lpstr>
      <vt:lpstr>Testimonials</vt:lpstr>
      <vt:lpstr>Team Profiles</vt:lpstr>
      <vt:lpstr>Blank Slides</vt:lpstr>
      <vt:lpstr>Blank Slides - GO Footer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 Lucksanalamai</dc:creator>
  <cp:lastModifiedBy>Scott Lucksanalamai</cp:lastModifiedBy>
  <cp:revision>112</cp:revision>
  <dcterms:created xsi:type="dcterms:W3CDTF">2021-03-02T17:03:25Z</dcterms:created>
  <dcterms:modified xsi:type="dcterms:W3CDTF">2021-04-07T20:40:15Z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0x010100077F05DA607A2A4CAA5FA95AE8B6A4C4</vt:lpwstr>
  </property>
</Properties>
</file>